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65" r:id="rId6"/>
    <p:sldId id="257" r:id="rId7"/>
    <p:sldId id="294" r:id="rId8"/>
    <p:sldId id="288" r:id="rId9"/>
    <p:sldId id="295" r:id="rId10"/>
    <p:sldId id="307" r:id="rId11"/>
    <p:sldId id="309" r:id="rId12"/>
    <p:sldId id="308" r:id="rId13"/>
    <p:sldId id="306" r:id="rId14"/>
    <p:sldId id="301" r:id="rId15"/>
    <p:sldId id="300" r:id="rId16"/>
    <p:sldId id="290" r:id="rId17"/>
    <p:sldId id="298" r:id="rId18"/>
    <p:sldId id="310" r:id="rId19"/>
    <p:sldId id="311" r:id="rId20"/>
    <p:sldId id="312" r:id="rId21"/>
    <p:sldId id="302" r:id="rId22"/>
    <p:sldId id="304" r:id="rId23"/>
    <p:sldId id="305" r:id="rId24"/>
    <p:sldId id="289" r:id="rId25"/>
    <p:sldId id="297" r:id="rId26"/>
    <p:sldId id="299" r:id="rId2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11210-3E81-4F03-8EB6-7EDBF45A0DC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A5F526A-09BD-4C1D-8A6A-8BC368314E02}" type="pres">
      <dgm:prSet presAssocID="{EFD11210-3E81-4F03-8EB6-7EDBF45A0DCF}" presName="outerComposite" presStyleCnt="0">
        <dgm:presLayoutVars>
          <dgm:chMax val="5"/>
          <dgm:dir/>
          <dgm:resizeHandles val="exact"/>
        </dgm:presLayoutVars>
      </dgm:prSet>
      <dgm:spPr/>
    </dgm:pt>
    <dgm:pt modelId="{ECE55033-14C5-40D0-8B05-28E0319F7892}" type="pres">
      <dgm:prSet presAssocID="{EFD11210-3E81-4F03-8EB6-7EDBF45A0DCF}" presName="dummyMaxCanvas" presStyleCnt="0">
        <dgm:presLayoutVars/>
      </dgm:prSet>
      <dgm:spPr/>
    </dgm:pt>
  </dgm:ptLst>
  <dgm:cxnLst>
    <dgm:cxn modelId="{D7723633-A4FF-4021-B851-45067BC8B377}" type="presOf" srcId="{EFD11210-3E81-4F03-8EB6-7EDBF45A0DCF}" destId="{FA5F526A-09BD-4C1D-8A6A-8BC368314E02}" srcOrd="0" destOrd="0" presId="urn:microsoft.com/office/officeart/2005/8/layout/vProcess5"/>
    <dgm:cxn modelId="{606554A8-B284-4842-97ED-52C09B9D5C92}" type="presParOf" srcId="{FA5F526A-09BD-4C1D-8A6A-8BC368314E02}" destId="{ECE55033-14C5-40D0-8B05-28E0319F7892}" srcOrd="0"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367914-B2BE-4F3A-9B42-CD49DABC0654}"/>
              </a:ext>
            </a:extLst>
          </p:cNvPr>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FB56EB47-DA9C-4B5D-97E2-7798974B2620}"/>
              </a:ext>
            </a:extLst>
          </p:cNvPr>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7699262F-94E3-4FEE-AEA9-6BE758E24791}" type="datetimeFigureOut">
              <a:rPr lang="en-US" smtClean="0"/>
              <a:t>8/28/2024</a:t>
            </a:fld>
            <a:endParaRPr lang="en-US"/>
          </a:p>
        </p:txBody>
      </p:sp>
      <p:sp>
        <p:nvSpPr>
          <p:cNvPr id="4" name="Footer Placeholder 3">
            <a:extLst>
              <a:ext uri="{FF2B5EF4-FFF2-40B4-BE49-F238E27FC236}">
                <a16:creationId xmlns:a16="http://schemas.microsoft.com/office/drawing/2014/main" id="{3A23529A-6DE6-4528-A9B6-1D60865529A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C6FD23-7733-48B0-8517-ECA5BC307BF7}"/>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1B63A05-8775-45A3-9705-DEE1A0189CC9}" type="slidenum">
              <a:rPr lang="en-US" smtClean="0"/>
              <a:t>‹#›</a:t>
            </a:fld>
            <a:endParaRPr lang="en-US"/>
          </a:p>
        </p:txBody>
      </p:sp>
    </p:spTree>
    <p:extLst>
      <p:ext uri="{BB962C8B-B14F-4D97-AF65-F5344CB8AC3E}">
        <p14:creationId xmlns:p14="http://schemas.microsoft.com/office/powerpoint/2010/main" val="23176035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247C9DE-CDBF-1145-94B7-2E523D115EE5}" type="datetimeFigureOut">
              <a:rPr lang="en-US" smtClean="0"/>
              <a:pPr/>
              <a:t>8/28/2024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0C8FE8E-83CE-D044-BF69-B9B31D9A84E9}" type="slidenum">
              <a:rPr lang="en-US" smtClean="0"/>
              <a:pPr/>
              <a:t>‹#›</a:t>
            </a:fld>
            <a:endParaRPr lang="en-US"/>
          </a:p>
        </p:txBody>
      </p:sp>
    </p:spTree>
    <p:extLst>
      <p:ext uri="{BB962C8B-B14F-4D97-AF65-F5344CB8AC3E}">
        <p14:creationId xmlns:p14="http://schemas.microsoft.com/office/powerpoint/2010/main" val="3282713217"/>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6400800" cy="1143000"/>
          </a:xfrm>
        </p:spPr>
        <p:txBody>
          <a:bodyPr tIns="0" rIns="0" anchor="b">
            <a:noAutofit/>
          </a:bodyPr>
          <a:lstStyle>
            <a:lvl1pPr>
              <a:lnSpc>
                <a:spcPct val="100000"/>
              </a:lnSpc>
              <a:defRPr sz="4800"/>
            </a:lvl1pPr>
          </a:lstStyle>
          <a:p>
            <a:r>
              <a:rPr lang="en-US"/>
              <a:t>Click to edit Master title style</a:t>
            </a:r>
          </a:p>
        </p:txBody>
      </p:sp>
      <p:pic>
        <p:nvPicPr>
          <p:cNvPr id="11" name="Picture 10" descr="cf_r_rgb_dgr.png"/>
          <p:cNvPicPr>
            <a:picLocks noChangeAspect="1"/>
          </p:cNvPicPr>
          <p:nvPr userDrawn="1"/>
        </p:nvPicPr>
        <p:blipFill>
          <a:blip r:embed="rId2"/>
          <a:stretch>
            <a:fillRect/>
          </a:stretch>
        </p:blipFill>
        <p:spPr>
          <a:xfrm>
            <a:off x="6469076" y="209757"/>
            <a:ext cx="2465677" cy="1056132"/>
          </a:xfrm>
          <a:prstGeom prst="rect">
            <a:avLst/>
          </a:prstGeom>
        </p:spPr>
      </p:pic>
      <p:sp>
        <p:nvSpPr>
          <p:cNvPr id="7" name="Text Placeholder 6"/>
          <p:cNvSpPr>
            <a:spLocks noGrp="1"/>
          </p:cNvSpPr>
          <p:nvPr>
            <p:ph type="body" sz="quarter" idx="10"/>
          </p:nvPr>
        </p:nvSpPr>
        <p:spPr>
          <a:xfrm>
            <a:off x="457200" y="3429000"/>
            <a:ext cx="6400800" cy="1828800"/>
          </a:xfrm>
        </p:spPr>
        <p:txBody>
          <a:bodyPr/>
          <a:lstStyle>
            <a:lvl1pPr>
              <a:spcAft>
                <a:spcPts val="0"/>
              </a:spcAft>
              <a:defRPr sz="1200"/>
            </a:lvl1pPr>
            <a:lvl2pPr>
              <a:spcAft>
                <a:spcPts val="0"/>
              </a:spcAft>
              <a:defRPr sz="1200"/>
            </a:lvl2pPr>
            <a:lvl3pPr>
              <a:spcAft>
                <a:spcPts val="0"/>
              </a:spcAft>
              <a:defRPr sz="1200"/>
            </a:lvl3pPr>
            <a:lvl4pPr>
              <a:spcAft>
                <a:spcPts val="0"/>
              </a:spcAft>
              <a:defRPr sz="1200"/>
            </a:lvl4pPr>
            <a:lvl5pPr>
              <a:spcAft>
                <a:spcPts val="0"/>
              </a:spcAft>
              <a:defRPr sz="1200"/>
            </a:lvl5pPr>
            <a:lvl6pPr marL="684213" indent="-173038">
              <a:buFontTx/>
              <a:buChar char="-"/>
              <a:defRPr sz="1200"/>
            </a:lvl6pPr>
            <a:lvl7pPr marL="684213" indent="-173038">
              <a:buFontTx/>
              <a:buChar char="-"/>
              <a:defRPr sz="1200"/>
            </a:lvl7pPr>
            <a:lvl8pPr marL="684213" indent="-173038">
              <a:buFontTx/>
              <a:buChar char="-"/>
              <a:defRPr sz="1200"/>
            </a:lvl8pPr>
            <a:lvl9pPr marL="684213" indent="-173038">
              <a:buFontTx/>
              <a:buChar cha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ubtitle 2"/>
          <p:cNvSpPr>
            <a:spLocks noGrp="1"/>
          </p:cNvSpPr>
          <p:nvPr>
            <p:ph type="subTitle" idx="1"/>
          </p:nvPr>
        </p:nvSpPr>
        <p:spPr>
          <a:xfrm>
            <a:off x="457200" y="2599038"/>
            <a:ext cx="6400800" cy="822960"/>
          </a:xfrm>
        </p:spPr>
        <p:txBody>
          <a:bodyPr tIns="0" rIns="0">
            <a:noAutofit/>
          </a:bodyPr>
          <a:lstStyle>
            <a:lvl1pPr marL="0" indent="0" algn="l">
              <a:lnSpc>
                <a:spcPct val="100000"/>
              </a:lnSpc>
              <a:spcBef>
                <a:spcPts val="0"/>
              </a:spcBef>
              <a:buNone/>
              <a:defRPr sz="1600" b="0">
                <a:solidFill>
                  <a:schemeClr val="accent6"/>
                </a:solidFill>
              </a:defRPr>
            </a:lvl1pPr>
            <a:lvl2pPr marL="0" indent="0" algn="l">
              <a:buNone/>
              <a:tabLst/>
              <a:defRPr>
                <a:solidFill>
                  <a:schemeClr val="accent6"/>
                </a:solidFill>
              </a:defRPr>
            </a:lvl2pPr>
            <a:lvl3pPr marL="0" indent="0" algn="l">
              <a:buNone/>
              <a:defRPr>
                <a:solidFill>
                  <a:schemeClr val="accent6"/>
                </a:solidFill>
              </a:defRPr>
            </a:lvl3pPr>
            <a:lvl4pPr marL="0" indent="0" algn="l">
              <a:buNone/>
              <a:defRPr>
                <a:solidFill>
                  <a:schemeClr val="accent6"/>
                </a:solidFill>
              </a:defRPr>
            </a:lvl4pPr>
            <a:lvl5pPr marL="0" indent="0" algn="l">
              <a:buNone/>
              <a:defRPr>
                <a:solidFill>
                  <a:schemeClr val="accent6"/>
                </a:solidFill>
              </a:defRPr>
            </a:lvl5pPr>
            <a:lvl6pPr marL="0" indent="0" algn="l">
              <a:buNone/>
              <a:defRPr>
                <a:solidFill>
                  <a:schemeClr val="accent6"/>
                </a:solidFill>
              </a:defRPr>
            </a:lvl6pPr>
            <a:lvl7pPr marL="0" indent="0" algn="l">
              <a:buNone/>
              <a:defRPr>
                <a:solidFill>
                  <a:schemeClr val="accent6"/>
                </a:solidFill>
              </a:defRPr>
            </a:lvl7pPr>
            <a:lvl8pPr marL="0" indent="0" algn="l">
              <a:buNone/>
              <a:defRPr>
                <a:solidFill>
                  <a:schemeClr val="accent6"/>
                </a:solidFill>
              </a:defRPr>
            </a:lvl8pPr>
            <a:lvl9pPr marL="0" indent="0" algn="l">
              <a:buNone/>
              <a:defRPr>
                <a:solidFill>
                  <a:schemeClr val="accent6"/>
                </a:solidFill>
              </a:defRPr>
            </a:lvl9pPr>
          </a:lstStyle>
          <a:p>
            <a:r>
              <a:rPr lang="en-US"/>
              <a:t>Click to edit Master subtitle style</a:t>
            </a:r>
          </a:p>
        </p:txBody>
      </p:sp>
      <p:pic>
        <p:nvPicPr>
          <p:cNvPr id="6" name="Picture 5" descr="cf_r_rgb_dgr.png"/>
          <p:cNvPicPr>
            <a:picLocks noChangeAspect="1"/>
          </p:cNvPicPr>
          <p:nvPr userDrawn="1"/>
        </p:nvPicPr>
        <p:blipFill>
          <a:blip r:embed="rId3"/>
          <a:stretch>
            <a:fillRect/>
          </a:stretch>
        </p:blipFill>
        <p:spPr bwMode="hidden">
          <a:xfrm>
            <a:off x="6469076" y="209757"/>
            <a:ext cx="2465677" cy="1056132"/>
          </a:xfrm>
          <a:prstGeom prst="rect">
            <a:avLst/>
          </a:prstGeom>
        </p:spPr>
      </p:pic>
    </p:spTree>
    <p:extLst>
      <p:ext uri="{BB962C8B-B14F-4D97-AF65-F5344CB8AC3E}">
        <p14:creationId xmlns:p14="http://schemas.microsoft.com/office/powerpoint/2010/main" val="64351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CF Dark Green">
    <p:bg>
      <p:bgPr>
        <a:solidFill>
          <a:schemeClr val="tx2"/>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457200" y="996777"/>
            <a:ext cx="8229600" cy="4572000"/>
          </a:xfrm>
        </p:spPr>
        <p:txBody>
          <a:bodyPr/>
          <a:lstStyle>
            <a:lvl1pPr>
              <a:defRPr sz="4000" b="1">
                <a:solidFill>
                  <a:schemeClr val="bg1"/>
                </a:solidFill>
                <a:latin typeface="+mj-lt"/>
              </a:defRPr>
            </a:lvl1pPr>
            <a:lvl2pPr marL="514350" indent="-285750">
              <a:buFont typeface="Arial" pitchFamily="34" charset="0"/>
              <a:buChar char="•"/>
              <a:defRPr sz="4000" b="1">
                <a:solidFill>
                  <a:schemeClr val="bg1"/>
                </a:solidFill>
                <a:latin typeface="+mj-lt"/>
              </a:defRPr>
            </a:lvl2pPr>
            <a:lvl3pPr marL="511175" indent="-280988">
              <a:buFont typeface="Cambria" pitchFamily="18" charset="0"/>
              <a:buChar char="-"/>
              <a:defRPr sz="4000" b="1">
                <a:solidFill>
                  <a:schemeClr val="bg1"/>
                </a:solidFill>
                <a:latin typeface="+mj-lt"/>
              </a:defRPr>
            </a:lvl3pPr>
            <a:lvl4pPr marL="742950" indent="-285750">
              <a:buFont typeface="Arial" pitchFamily="34" charset="0"/>
              <a:buChar char="•"/>
              <a:defRPr sz="4000" b="1">
                <a:solidFill>
                  <a:schemeClr val="bg1"/>
                </a:solidFill>
                <a:latin typeface="+mj-lt"/>
              </a:defRPr>
            </a:lvl4pPr>
            <a:lvl5pPr marL="742950" indent="-285750">
              <a:buFont typeface="Cambria" pitchFamily="18" charset="0"/>
              <a:buChar char="-"/>
              <a:defRPr sz="4000" b="1">
                <a:solidFill>
                  <a:schemeClr val="bg1"/>
                </a:solidFill>
                <a:latin typeface="+mj-lt"/>
              </a:defRPr>
            </a:lvl5pPr>
            <a:lvl6pPr marL="742950" indent="-285750">
              <a:buFont typeface="Cambria" pitchFamily="18" charset="0"/>
              <a:buChar char="-"/>
              <a:defRPr sz="4000" b="1">
                <a:solidFill>
                  <a:schemeClr val="bg1"/>
                </a:solidFill>
                <a:latin typeface="+mj-lt"/>
              </a:defRPr>
            </a:lvl6pPr>
            <a:lvl7pPr marL="742950" indent="-285750">
              <a:buFont typeface="Cambria" pitchFamily="18" charset="0"/>
              <a:buChar char="-"/>
              <a:defRPr sz="4000" b="1">
                <a:solidFill>
                  <a:schemeClr val="bg1"/>
                </a:solidFill>
                <a:latin typeface="+mj-lt"/>
              </a:defRPr>
            </a:lvl7pPr>
            <a:lvl8pPr marL="742950" indent="-285750">
              <a:buFont typeface="Cambria" pitchFamily="18" charset="0"/>
              <a:buChar char="-"/>
              <a:defRPr sz="4000" b="1">
                <a:solidFill>
                  <a:schemeClr val="bg1"/>
                </a:solidFill>
                <a:latin typeface="+mj-lt"/>
              </a:defRPr>
            </a:lvl8pPr>
            <a:lvl9pPr marL="742950" indent="-285750">
              <a:buFont typeface="Cambria" pitchFamily="18" charset="0"/>
              <a:buChar char="-"/>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sp>
        <p:nvSpPr>
          <p:cNvPr id="6" name="Date Placeholder 5"/>
          <p:cNvSpPr>
            <a:spLocks noGrp="1"/>
          </p:cNvSpPr>
          <p:nvPr>
            <p:ph type="dt" sz="half" idx="11"/>
          </p:nvPr>
        </p:nvSpPr>
        <p:spPr/>
        <p:txBody>
          <a:bodyPr/>
          <a:lstStyle>
            <a:lvl1pPr>
              <a:defRPr>
                <a:solidFill>
                  <a:schemeClr val="bg1"/>
                </a:solidFill>
              </a:defRPr>
            </a:lvl1pPr>
          </a:lstStyle>
          <a:p>
            <a:fld id="{5DB3B57A-0C92-444C-99FE-A3BE6B6966E7}" type="datetime1">
              <a:rPr lang="en-US" smtClean="0"/>
              <a:t>8/28/2024</a:t>
            </a:fld>
            <a:r>
              <a:rPr lang="en-US"/>
              <a:t> </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8" name="Footer Placeholder 7"/>
          <p:cNvSpPr>
            <a:spLocks noGrp="1"/>
          </p:cNvSpPr>
          <p:nvPr>
            <p:ph type="ftr" sz="quarter" idx="13"/>
          </p:nvPr>
        </p:nvSpPr>
        <p:spPr/>
        <p:txBody>
          <a:bodyPr/>
          <a:lstStyle>
            <a:lvl1pPr>
              <a:defRPr>
                <a:solidFill>
                  <a:schemeClr val="bg1"/>
                </a:solidFill>
              </a:defRPr>
            </a:lvl1pPr>
          </a:lstStyle>
          <a:p>
            <a:r>
              <a:rPr lang="en-US"/>
              <a:t>Test Center of Excellence</a:t>
            </a:r>
          </a:p>
        </p:txBody>
      </p:sp>
    </p:spTree>
    <p:extLst>
      <p:ext uri="{BB962C8B-B14F-4D97-AF65-F5344CB8AC3E}">
        <p14:creationId xmlns:p14="http://schemas.microsoft.com/office/powerpoint/2010/main" val="351482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12"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3" name="Straight Connector 12"/>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fld id="{D551FA6C-103F-4925-B4F3-8B79C678C1AD}" type="datetime1">
              <a:rPr lang="en-US" smtClean="0"/>
              <a:t>8/28/2024</a:t>
            </a:fld>
            <a:r>
              <a:rPr lang="en-US"/>
              <a:t> </a:t>
            </a:r>
          </a:p>
        </p:txBody>
      </p:sp>
      <p:sp>
        <p:nvSpPr>
          <p:cNvPr id="9" name="Slide Number Placeholder 8"/>
          <p:cNvSpPr>
            <a:spLocks noGrp="1"/>
          </p:cNvSpPr>
          <p:nvPr>
            <p:ph type="sldNum" sz="quarter" idx="11"/>
          </p:nvPr>
        </p:nvSpPr>
        <p:spPr/>
        <p:txBody>
          <a:bodyPr/>
          <a:lstStyle/>
          <a:p>
            <a:fld id="{0C91A974-A5BB-A14A-B6F6-09B61366EEB9}" type="slidenum">
              <a:rPr lang="en-US" smtClean="0"/>
              <a:pPr/>
              <a:t>‹#›</a:t>
            </a:fld>
            <a:endParaRPr lang="en-US"/>
          </a:p>
        </p:txBody>
      </p:sp>
      <p:sp>
        <p:nvSpPr>
          <p:cNvPr id="10" name="Footer Placeholder 9"/>
          <p:cNvSpPr>
            <a:spLocks noGrp="1"/>
          </p:cNvSpPr>
          <p:nvPr>
            <p:ph type="ftr" sz="quarter" idx="12"/>
          </p:nvPr>
        </p:nvSpPr>
        <p:spPr/>
        <p:txBody>
          <a:bodyPr/>
          <a:lstStyle/>
          <a:p>
            <a:r>
              <a:rPr lang="en-US"/>
              <a:t>Test Center of Excellence</a:t>
            </a:r>
          </a:p>
        </p:txBody>
      </p:sp>
      <p:sp>
        <p:nvSpPr>
          <p:cNvPr id="14" name="Text Placeholder 13"/>
          <p:cNvSpPr>
            <a:spLocks noGrp="1"/>
          </p:cNvSpPr>
          <p:nvPr>
            <p:ph type="body" sz="quarter" idx="13"/>
          </p:nvPr>
        </p:nvSpPr>
        <p:spPr>
          <a:xfrm>
            <a:off x="457200" y="457200"/>
            <a:ext cx="8229600" cy="5486400"/>
          </a:xfrm>
        </p:spPr>
        <p:txBody>
          <a:bodyPr>
            <a:noAutofit/>
          </a:bodyPr>
          <a:lstStyle>
            <a:lvl1pPr marL="0" indent="0">
              <a:buFontTx/>
              <a:buNone/>
              <a:defRPr sz="4000" b="1" baseline="0">
                <a:solidFill>
                  <a:schemeClr val="accent1"/>
                </a:solidFill>
                <a:latin typeface="+mj-lt"/>
              </a:defRPr>
            </a:lvl1pPr>
            <a:lvl2pPr marL="230188" indent="-230188">
              <a:buFontTx/>
              <a:buNone/>
              <a:defRPr sz="4000" b="1">
                <a:solidFill>
                  <a:schemeClr val="accent1"/>
                </a:solidFill>
                <a:latin typeface="+mj-lt"/>
              </a:defRPr>
            </a:lvl2pPr>
            <a:lvl3pPr marL="230188" indent="-230188">
              <a:buFontTx/>
              <a:buNone/>
              <a:tabLst/>
              <a:defRPr sz="4000" b="1">
                <a:solidFill>
                  <a:schemeClr val="accent1"/>
                </a:solidFill>
                <a:latin typeface="+mj-lt"/>
              </a:defRPr>
            </a:lvl3pPr>
            <a:lvl4pPr marL="230188" indent="-230188">
              <a:buFontTx/>
              <a:buNone/>
              <a:defRPr sz="4000" b="1">
                <a:solidFill>
                  <a:schemeClr val="accent1"/>
                </a:solidFill>
                <a:latin typeface="+mj-lt"/>
              </a:defRPr>
            </a:lvl4pPr>
            <a:lvl5pPr marL="230188" indent="-230188">
              <a:buFontTx/>
              <a:buNone/>
              <a:defRPr sz="4000" b="1">
                <a:solidFill>
                  <a:schemeClr val="accent1"/>
                </a:solidFill>
                <a:latin typeface="+mj-lt"/>
              </a:defRPr>
            </a:lvl5pPr>
            <a:lvl6pPr marL="230188" indent="-230188">
              <a:buNone/>
              <a:defRPr sz="4000" b="1">
                <a:solidFill>
                  <a:schemeClr val="accent1"/>
                </a:solidFill>
                <a:latin typeface="+mj-lt"/>
              </a:defRPr>
            </a:lvl6pPr>
            <a:lvl7pPr marL="230188" indent="-230188">
              <a:buNone/>
              <a:defRPr sz="4000" b="1">
                <a:solidFill>
                  <a:schemeClr val="accent1"/>
                </a:solidFill>
                <a:latin typeface="+mj-lt"/>
              </a:defRPr>
            </a:lvl7pPr>
            <a:lvl8pPr marL="230188" indent="-230188">
              <a:buFontTx/>
              <a:buNone/>
              <a:defRPr sz="4000" b="1">
                <a:solidFill>
                  <a:schemeClr val="accent1"/>
                </a:solidFill>
                <a:latin typeface="+mj-lt"/>
              </a:defRPr>
            </a:lvl8pPr>
            <a:lvl9pPr marL="230188" indent="-230188">
              <a:buNone/>
              <a:defRPr sz="4000" b="1">
                <a:solidFill>
                  <a:schemeClr val="accent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565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CF Green">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E344090-737C-4E2C-8410-C0DE13AD180E}" type="datetime1">
              <a:rPr lang="en-US" smtClean="0"/>
              <a:t>8/28/2024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Test Center of Excellence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12"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cxnSp>
        <p:nvCxnSpPr>
          <p:cNvPr id="13" name="Straight Connector 12"/>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3"/>
          <p:cNvSpPr>
            <a:spLocks noGrp="1"/>
          </p:cNvSpPr>
          <p:nvPr>
            <p:ph type="body" sz="quarter" idx="13"/>
          </p:nvPr>
        </p:nvSpPr>
        <p:spPr>
          <a:xfrm>
            <a:off x="457200" y="457200"/>
            <a:ext cx="8229600" cy="5486400"/>
          </a:xfrm>
        </p:spPr>
        <p:txBody>
          <a:bodyPr>
            <a:noAutofit/>
          </a:bodyPr>
          <a:lstStyle>
            <a:lvl1pPr marL="0" indent="0">
              <a:buFontTx/>
              <a:buNone/>
              <a:defRPr sz="4000" b="1" baseline="0">
                <a:solidFill>
                  <a:schemeClr val="bg1"/>
                </a:solidFill>
                <a:latin typeface="+mj-lt"/>
              </a:defRPr>
            </a:lvl1pPr>
            <a:lvl2pPr marL="230188" indent="-230188">
              <a:buFontTx/>
              <a:buNone/>
              <a:defRPr sz="4000" b="1">
                <a:solidFill>
                  <a:schemeClr val="bg1"/>
                </a:solidFill>
                <a:latin typeface="+mj-lt"/>
              </a:defRPr>
            </a:lvl2pPr>
            <a:lvl3pPr marL="230188" indent="-230188">
              <a:buFontTx/>
              <a:buNone/>
              <a:tabLst/>
              <a:defRPr sz="4000" b="1">
                <a:solidFill>
                  <a:schemeClr val="bg1"/>
                </a:solidFill>
                <a:latin typeface="+mj-lt"/>
              </a:defRPr>
            </a:lvl3pPr>
            <a:lvl4pPr marL="230188" indent="-230188">
              <a:buFontTx/>
              <a:buNone/>
              <a:defRPr sz="4000" b="1">
                <a:solidFill>
                  <a:schemeClr val="bg1"/>
                </a:solidFill>
                <a:latin typeface="+mj-lt"/>
              </a:defRPr>
            </a:lvl4pPr>
            <a:lvl5pPr marL="230188" indent="-230188">
              <a:buFontTx/>
              <a:buNone/>
              <a:defRPr sz="4000" b="1">
                <a:solidFill>
                  <a:schemeClr val="bg1"/>
                </a:solidFill>
                <a:latin typeface="+mj-lt"/>
              </a:defRPr>
            </a:lvl5pPr>
            <a:lvl6pPr marL="230188" indent="-230188">
              <a:buNone/>
              <a:defRPr sz="4000" b="1">
                <a:solidFill>
                  <a:schemeClr val="bg1"/>
                </a:solidFill>
                <a:latin typeface="+mj-lt"/>
              </a:defRPr>
            </a:lvl6pPr>
            <a:lvl7pPr marL="230188" indent="-230188">
              <a:buNone/>
              <a:defRPr sz="4000" b="1">
                <a:solidFill>
                  <a:schemeClr val="bg1"/>
                </a:solidFill>
                <a:latin typeface="+mj-lt"/>
              </a:defRPr>
            </a:lvl7pPr>
            <a:lvl8pPr marL="230188" indent="-230188">
              <a:buFontTx/>
              <a:buNone/>
              <a:defRPr sz="4000" b="1">
                <a:solidFill>
                  <a:schemeClr val="bg1"/>
                </a:solidFill>
                <a:latin typeface="+mj-lt"/>
              </a:defRPr>
            </a:lvl8pPr>
            <a:lvl9pPr marL="230188" indent="-230188">
              <a:buNone/>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565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llout CF Light Green">
    <p:bg>
      <p:bgPr>
        <a:solidFill>
          <a:schemeClr val="bg2"/>
        </a:solidFill>
        <a:effectLst/>
      </p:bgPr>
    </p:bg>
    <p:spTree>
      <p:nvGrpSpPr>
        <p:cNvPr id="1" name=""/>
        <p:cNvGrpSpPr/>
        <p:nvPr/>
      </p:nvGrpSpPr>
      <p:grpSpPr>
        <a:xfrm>
          <a:off x="0" y="0"/>
          <a:ext cx="0" cy="0"/>
          <a:chOff x="0" y="0"/>
          <a:chExt cx="0" cy="0"/>
        </a:xfrm>
      </p:grpSpPr>
      <p:sp>
        <p:nvSpPr>
          <p:cNvPr id="12"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tx2"/>
                </a:solidFill>
              </a:rPr>
              <a:t>COUNTRY</a:t>
            </a:r>
            <a:r>
              <a:rPr lang="en-US" b="1" baseline="0">
                <a:solidFill>
                  <a:schemeClr val="tx2"/>
                </a:solidFill>
              </a:rPr>
              <a:t> FINANCIAL</a:t>
            </a:r>
            <a:endParaRPr lang="en-US" b="1">
              <a:solidFill>
                <a:schemeClr val="tx2"/>
              </a:solidFill>
            </a:endParaRPr>
          </a:p>
        </p:txBody>
      </p:sp>
      <p:cxnSp>
        <p:nvCxnSpPr>
          <p:cNvPr id="13" name="Straight Connector 12"/>
          <p:cNvCxnSpPr/>
          <p:nvPr userDrawn="1"/>
        </p:nvCxnSpPr>
        <p:spPr>
          <a:xfrm>
            <a:off x="457200" y="6455664"/>
            <a:ext cx="82296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lvl1pPr>
              <a:defRPr>
                <a:solidFill>
                  <a:schemeClr val="tx2"/>
                </a:solidFill>
              </a:defRPr>
            </a:lvl1pPr>
          </a:lstStyle>
          <a:p>
            <a:fld id="{D0277E9B-35E1-41D7-9BBC-9A8DCC20267F}" type="datetime1">
              <a:rPr lang="en-US" smtClean="0"/>
              <a:t>8/28/2024</a:t>
            </a:fld>
            <a:r>
              <a:rPr lang="en-US"/>
              <a:t> </a:t>
            </a:r>
          </a:p>
        </p:txBody>
      </p:sp>
      <p:sp>
        <p:nvSpPr>
          <p:cNvPr id="9" name="Slide Number Placeholder 8"/>
          <p:cNvSpPr>
            <a:spLocks noGrp="1"/>
          </p:cNvSpPr>
          <p:nvPr>
            <p:ph type="sldNum" sz="quarter" idx="11"/>
          </p:nvPr>
        </p:nvSpPr>
        <p:spPr/>
        <p:txBody>
          <a:bodyPr/>
          <a:lstStyle>
            <a:lvl1pPr>
              <a:defRPr>
                <a:solidFill>
                  <a:schemeClr val="tx2"/>
                </a:solidFill>
              </a:defRPr>
            </a:lvl1pPr>
          </a:lstStyle>
          <a:p>
            <a:fld id="{0C91A974-A5BB-A14A-B6F6-09B61366EEB9}" type="slidenum">
              <a:rPr lang="en-US" smtClean="0"/>
              <a:pPr/>
              <a:t>‹#›</a:t>
            </a:fld>
            <a:endParaRPr lang="en-US"/>
          </a:p>
        </p:txBody>
      </p:sp>
      <p:sp>
        <p:nvSpPr>
          <p:cNvPr id="10" name="Footer Placeholder 9"/>
          <p:cNvSpPr>
            <a:spLocks noGrp="1"/>
          </p:cNvSpPr>
          <p:nvPr>
            <p:ph type="ftr" sz="quarter" idx="12"/>
          </p:nvPr>
        </p:nvSpPr>
        <p:spPr/>
        <p:txBody>
          <a:bodyPr/>
          <a:lstStyle>
            <a:lvl1pPr>
              <a:defRPr>
                <a:solidFill>
                  <a:schemeClr val="tx2"/>
                </a:solidFill>
              </a:defRPr>
            </a:lvl1pPr>
          </a:lstStyle>
          <a:p>
            <a:r>
              <a:rPr lang="en-US"/>
              <a:t>Test Center of Excellence</a:t>
            </a:r>
          </a:p>
        </p:txBody>
      </p:sp>
      <p:sp>
        <p:nvSpPr>
          <p:cNvPr id="15" name="Text Placeholder 13"/>
          <p:cNvSpPr>
            <a:spLocks noGrp="1"/>
          </p:cNvSpPr>
          <p:nvPr>
            <p:ph type="body" sz="quarter" idx="13"/>
          </p:nvPr>
        </p:nvSpPr>
        <p:spPr>
          <a:xfrm>
            <a:off x="457200" y="457200"/>
            <a:ext cx="8229600" cy="5486400"/>
          </a:xfrm>
        </p:spPr>
        <p:txBody>
          <a:bodyPr>
            <a:noAutofit/>
          </a:bodyPr>
          <a:lstStyle>
            <a:lvl1pPr marL="0" indent="0">
              <a:buFontTx/>
              <a:buNone/>
              <a:defRPr sz="4000" b="1" baseline="0">
                <a:solidFill>
                  <a:schemeClr val="tx2"/>
                </a:solidFill>
                <a:latin typeface="+mj-lt"/>
              </a:defRPr>
            </a:lvl1pPr>
            <a:lvl2pPr marL="230188" indent="-230188">
              <a:buFontTx/>
              <a:buNone/>
              <a:defRPr sz="4000" b="1">
                <a:solidFill>
                  <a:schemeClr val="tx2"/>
                </a:solidFill>
                <a:latin typeface="+mj-lt"/>
              </a:defRPr>
            </a:lvl2pPr>
            <a:lvl3pPr marL="230188" indent="-230188">
              <a:buFontTx/>
              <a:buNone/>
              <a:tabLst/>
              <a:defRPr sz="4000" b="1">
                <a:solidFill>
                  <a:schemeClr val="tx2"/>
                </a:solidFill>
                <a:latin typeface="+mj-lt"/>
              </a:defRPr>
            </a:lvl3pPr>
            <a:lvl4pPr marL="230188" indent="-230188">
              <a:buFontTx/>
              <a:buNone/>
              <a:defRPr sz="4000" b="1">
                <a:solidFill>
                  <a:schemeClr val="tx2"/>
                </a:solidFill>
                <a:latin typeface="+mj-lt"/>
              </a:defRPr>
            </a:lvl4pPr>
            <a:lvl5pPr marL="230188" indent="-230188">
              <a:buFontTx/>
              <a:buNone/>
              <a:defRPr sz="4000" b="1">
                <a:solidFill>
                  <a:schemeClr val="tx2"/>
                </a:solidFill>
                <a:latin typeface="+mj-lt"/>
              </a:defRPr>
            </a:lvl5pPr>
            <a:lvl6pPr marL="230188" indent="-230188">
              <a:buNone/>
              <a:defRPr sz="4000" b="1">
                <a:solidFill>
                  <a:schemeClr val="tx2"/>
                </a:solidFill>
                <a:latin typeface="+mj-lt"/>
              </a:defRPr>
            </a:lvl6pPr>
            <a:lvl7pPr marL="230188" indent="-230188">
              <a:buNone/>
              <a:defRPr sz="4000" b="1">
                <a:solidFill>
                  <a:schemeClr val="tx2"/>
                </a:solidFill>
                <a:latin typeface="+mj-lt"/>
              </a:defRPr>
            </a:lvl7pPr>
            <a:lvl8pPr marL="230188" indent="-230188">
              <a:buFontTx/>
              <a:buNone/>
              <a:defRPr sz="4000" b="1">
                <a:solidFill>
                  <a:schemeClr val="tx2"/>
                </a:solidFill>
                <a:latin typeface="+mj-lt"/>
              </a:defRPr>
            </a:lvl8pPr>
            <a:lvl9pPr marL="230188" indent="-230188">
              <a:buNone/>
              <a:defRPr sz="4000" b="1">
                <a:solidFill>
                  <a:schemeClr val="tx2"/>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565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 CF Medium Green">
    <p:bg>
      <p:bgPr>
        <a:solidFill>
          <a:schemeClr val="accent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FBE57011-E62D-473C-BF66-3AFB06A8CC5F}" type="datetime1">
              <a:rPr lang="en-US" smtClean="0"/>
              <a:t>8/28/2024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Test Center of Excellence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12"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cxnSp>
        <p:nvCxnSpPr>
          <p:cNvPr id="13" name="Straight Connector 12"/>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3"/>
          <p:cNvSpPr>
            <a:spLocks noGrp="1"/>
          </p:cNvSpPr>
          <p:nvPr>
            <p:ph type="body" sz="quarter" idx="13"/>
          </p:nvPr>
        </p:nvSpPr>
        <p:spPr>
          <a:xfrm>
            <a:off x="457200" y="457200"/>
            <a:ext cx="8229600" cy="5486400"/>
          </a:xfrm>
        </p:spPr>
        <p:txBody>
          <a:bodyPr>
            <a:noAutofit/>
          </a:bodyPr>
          <a:lstStyle>
            <a:lvl1pPr marL="0" indent="0">
              <a:buFontTx/>
              <a:buNone/>
              <a:defRPr sz="4000" b="1" baseline="0">
                <a:solidFill>
                  <a:schemeClr val="bg1"/>
                </a:solidFill>
                <a:latin typeface="+mj-lt"/>
              </a:defRPr>
            </a:lvl1pPr>
            <a:lvl2pPr marL="230188" indent="-230188">
              <a:buFontTx/>
              <a:buNone/>
              <a:defRPr sz="4000" b="1">
                <a:solidFill>
                  <a:schemeClr val="bg1"/>
                </a:solidFill>
                <a:latin typeface="+mj-lt"/>
              </a:defRPr>
            </a:lvl2pPr>
            <a:lvl3pPr marL="230188" indent="-230188">
              <a:buFontTx/>
              <a:buNone/>
              <a:tabLst/>
              <a:defRPr sz="4000" b="1">
                <a:solidFill>
                  <a:schemeClr val="bg1"/>
                </a:solidFill>
                <a:latin typeface="+mj-lt"/>
              </a:defRPr>
            </a:lvl3pPr>
            <a:lvl4pPr marL="230188" indent="-230188">
              <a:buFontTx/>
              <a:buNone/>
              <a:defRPr sz="4000" b="1">
                <a:solidFill>
                  <a:schemeClr val="bg1"/>
                </a:solidFill>
                <a:latin typeface="+mj-lt"/>
              </a:defRPr>
            </a:lvl4pPr>
            <a:lvl5pPr marL="230188" indent="-230188">
              <a:buFontTx/>
              <a:buNone/>
              <a:defRPr sz="4000" b="1">
                <a:solidFill>
                  <a:schemeClr val="bg1"/>
                </a:solidFill>
                <a:latin typeface="+mj-lt"/>
              </a:defRPr>
            </a:lvl5pPr>
            <a:lvl6pPr marL="230188" indent="-230188">
              <a:buNone/>
              <a:defRPr sz="4000" b="1">
                <a:solidFill>
                  <a:schemeClr val="bg1"/>
                </a:solidFill>
                <a:latin typeface="+mj-lt"/>
              </a:defRPr>
            </a:lvl6pPr>
            <a:lvl7pPr marL="230188" indent="-230188">
              <a:buNone/>
              <a:defRPr sz="4000" b="1">
                <a:solidFill>
                  <a:schemeClr val="bg1"/>
                </a:solidFill>
                <a:latin typeface="+mj-lt"/>
              </a:defRPr>
            </a:lvl7pPr>
            <a:lvl8pPr marL="230188" indent="-230188">
              <a:buFontTx/>
              <a:buNone/>
              <a:defRPr sz="4000" b="1">
                <a:solidFill>
                  <a:schemeClr val="bg1"/>
                </a:solidFill>
                <a:latin typeface="+mj-lt"/>
              </a:defRPr>
            </a:lvl8pPr>
            <a:lvl9pPr marL="230188" indent="-230188">
              <a:buNone/>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565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 CF Dark Green">
    <p:bg>
      <p:bgPr>
        <a:solidFill>
          <a:schemeClr val="tx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137A738A-B241-45C5-99C2-761BE891D0A0}" type="datetime1">
              <a:rPr lang="en-US" smtClean="0"/>
              <a:t>8/28/2024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Test Center of Excellence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12"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cxnSp>
        <p:nvCxnSpPr>
          <p:cNvPr id="13" name="Straight Connector 12"/>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3"/>
          <p:cNvSpPr>
            <a:spLocks noGrp="1"/>
          </p:cNvSpPr>
          <p:nvPr>
            <p:ph type="body" sz="quarter" idx="13"/>
          </p:nvPr>
        </p:nvSpPr>
        <p:spPr>
          <a:xfrm>
            <a:off x="457200" y="457200"/>
            <a:ext cx="8229600" cy="5486400"/>
          </a:xfrm>
        </p:spPr>
        <p:txBody>
          <a:bodyPr>
            <a:noAutofit/>
          </a:bodyPr>
          <a:lstStyle>
            <a:lvl1pPr marL="0" indent="0">
              <a:buFontTx/>
              <a:buNone/>
              <a:defRPr sz="4000" b="1" baseline="0">
                <a:solidFill>
                  <a:schemeClr val="bg1"/>
                </a:solidFill>
                <a:latin typeface="+mj-lt"/>
              </a:defRPr>
            </a:lvl1pPr>
            <a:lvl2pPr marL="230188" indent="-230188">
              <a:buFontTx/>
              <a:buNone/>
              <a:defRPr sz="4000" b="1">
                <a:solidFill>
                  <a:schemeClr val="bg1"/>
                </a:solidFill>
                <a:latin typeface="+mj-lt"/>
              </a:defRPr>
            </a:lvl2pPr>
            <a:lvl3pPr marL="230188" indent="-230188">
              <a:buFontTx/>
              <a:buNone/>
              <a:tabLst/>
              <a:defRPr sz="4000" b="1">
                <a:solidFill>
                  <a:schemeClr val="bg1"/>
                </a:solidFill>
                <a:latin typeface="+mj-lt"/>
              </a:defRPr>
            </a:lvl3pPr>
            <a:lvl4pPr marL="230188" indent="-230188">
              <a:buFontTx/>
              <a:buNone/>
              <a:defRPr sz="4000" b="1">
                <a:solidFill>
                  <a:schemeClr val="bg1"/>
                </a:solidFill>
                <a:latin typeface="+mj-lt"/>
              </a:defRPr>
            </a:lvl4pPr>
            <a:lvl5pPr marL="230188" indent="-230188">
              <a:buFontTx/>
              <a:buNone/>
              <a:defRPr sz="4000" b="1">
                <a:solidFill>
                  <a:schemeClr val="bg1"/>
                </a:solidFill>
                <a:latin typeface="+mj-lt"/>
              </a:defRPr>
            </a:lvl5pPr>
            <a:lvl6pPr marL="230188" indent="-230188">
              <a:buNone/>
              <a:defRPr sz="4000" b="1">
                <a:solidFill>
                  <a:schemeClr val="bg1"/>
                </a:solidFill>
                <a:latin typeface="+mj-lt"/>
              </a:defRPr>
            </a:lvl6pPr>
            <a:lvl7pPr marL="230188" indent="-230188">
              <a:buNone/>
              <a:defRPr sz="4000" b="1">
                <a:solidFill>
                  <a:schemeClr val="bg1"/>
                </a:solidFill>
                <a:latin typeface="+mj-lt"/>
              </a:defRPr>
            </a:lvl7pPr>
            <a:lvl8pPr marL="230188" indent="-230188">
              <a:buFontTx/>
              <a:buNone/>
              <a:defRPr sz="4000" b="1">
                <a:solidFill>
                  <a:schemeClr val="bg1"/>
                </a:solidFill>
                <a:latin typeface="+mj-lt"/>
              </a:defRPr>
            </a:lvl8pPr>
            <a:lvl9pPr marL="230188" indent="-230188">
              <a:buNone/>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565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0F9B1B84-C938-4FA1-9E90-85C64969F45C}"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cxnSp>
        <p:nvCxnSpPr>
          <p:cNvPr id="8" name="Straight Connector 7"/>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1" name="Straight Connector 10"/>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16"/>
          <p:cNvSpPr>
            <a:spLocks noGrp="1"/>
          </p:cNvSpPr>
          <p:nvPr>
            <p:ph sz="quarter" idx="13"/>
          </p:nvPr>
        </p:nvSpPr>
        <p:spPr>
          <a:xfrm>
            <a:off x="457199"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39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thir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3CB32450-B6AB-4626-BB3F-A7308624AA3F}"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16"/>
          <p:cNvSpPr>
            <a:spLocks noGrp="1"/>
          </p:cNvSpPr>
          <p:nvPr>
            <p:ph sz="quarter" idx="13"/>
          </p:nvPr>
        </p:nvSpPr>
        <p:spPr>
          <a:xfrm>
            <a:off x="457199" y="1600200"/>
            <a:ext cx="26517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4"/>
          </p:nvPr>
        </p:nvSpPr>
        <p:spPr>
          <a:xfrm>
            <a:off x="3246120" y="1600200"/>
            <a:ext cx="54406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205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172D0262-842D-4F12-8ABF-3EE6B9CC0DC7}"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16"/>
          <p:cNvSpPr>
            <a:spLocks noGrp="1"/>
          </p:cNvSpPr>
          <p:nvPr>
            <p:ph sz="quarter" idx="13"/>
          </p:nvPr>
        </p:nvSpPr>
        <p:spPr>
          <a:xfrm>
            <a:off x="457199" y="1600200"/>
            <a:ext cx="4041648"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4"/>
          </p:nvPr>
        </p:nvSpPr>
        <p:spPr>
          <a:xfrm>
            <a:off x="4645152" y="1600200"/>
            <a:ext cx="4041648"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205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third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76299468-A1C6-4951-BBBE-16B9B44300C0}"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16"/>
          <p:cNvSpPr>
            <a:spLocks noGrp="1"/>
          </p:cNvSpPr>
          <p:nvPr>
            <p:ph sz="quarter" idx="13"/>
          </p:nvPr>
        </p:nvSpPr>
        <p:spPr>
          <a:xfrm>
            <a:off x="457198" y="1600200"/>
            <a:ext cx="5440681"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4"/>
          </p:nvPr>
        </p:nvSpPr>
        <p:spPr>
          <a:xfrm>
            <a:off x="6035040" y="1600200"/>
            <a:ext cx="26517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20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F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6400800" cy="1143000"/>
          </a:xfrm>
        </p:spPr>
        <p:txBody>
          <a:bodyPr tIns="0" rIns="0" anchor="b">
            <a:noAutofit/>
          </a:bodyPr>
          <a:lstStyle>
            <a:lvl1pPr>
              <a:lnSpc>
                <a:spcPct val="100000"/>
              </a:lnSpc>
              <a:defRPr sz="4800">
                <a:solidFill>
                  <a:schemeClr val="bg1"/>
                </a:solidFill>
              </a:defRPr>
            </a:lvl1pPr>
          </a:lstStyle>
          <a:p>
            <a:r>
              <a:rPr lang="en-US"/>
              <a:t>Click to edit Master title style</a:t>
            </a:r>
          </a:p>
        </p:txBody>
      </p:sp>
      <p:sp>
        <p:nvSpPr>
          <p:cNvPr id="6" name="Text Placeholder 6"/>
          <p:cNvSpPr>
            <a:spLocks noGrp="1"/>
          </p:cNvSpPr>
          <p:nvPr>
            <p:ph type="body" sz="quarter" idx="10"/>
          </p:nvPr>
        </p:nvSpPr>
        <p:spPr>
          <a:xfrm>
            <a:off x="457200" y="3429000"/>
            <a:ext cx="6400800" cy="1828800"/>
          </a:xfrm>
        </p:spPr>
        <p:txBody>
          <a:bodyPr/>
          <a:lstStyle>
            <a:lvl1pPr>
              <a:spcAft>
                <a:spcPts val="0"/>
              </a:spcAft>
              <a:defRPr sz="1200">
                <a:solidFill>
                  <a:schemeClr val="bg1"/>
                </a:solidFill>
              </a:defRPr>
            </a:lvl1pPr>
            <a:lvl2pPr>
              <a:spcAft>
                <a:spcPts val="0"/>
              </a:spcAft>
              <a:defRPr sz="1200">
                <a:solidFill>
                  <a:schemeClr val="bg1"/>
                </a:solidFill>
              </a:defRPr>
            </a:lvl2pPr>
            <a:lvl3pPr>
              <a:spcAft>
                <a:spcPts val="0"/>
              </a:spcAft>
              <a:defRPr sz="1200">
                <a:solidFill>
                  <a:schemeClr val="bg1"/>
                </a:solidFill>
              </a:defRPr>
            </a:lvl3pPr>
            <a:lvl4pPr>
              <a:spcAft>
                <a:spcPts val="0"/>
              </a:spcAft>
              <a:defRPr sz="1200">
                <a:solidFill>
                  <a:schemeClr val="bg1"/>
                </a:solidFill>
              </a:defRPr>
            </a:lvl4pPr>
            <a:lvl5pPr>
              <a:spcAft>
                <a:spcPts val="0"/>
              </a:spcAft>
              <a:defRPr sz="1200">
                <a:solidFill>
                  <a:schemeClr val="bg1"/>
                </a:solidFill>
              </a:defRPr>
            </a:lvl5pPr>
            <a:lvl6pPr marL="684213" indent="-173038">
              <a:buFontTx/>
              <a:buChar char="-"/>
              <a:defRPr sz="1200">
                <a:solidFill>
                  <a:schemeClr val="bg1"/>
                </a:solidFill>
              </a:defRPr>
            </a:lvl6pPr>
            <a:lvl7pPr marL="684213" indent="-173038">
              <a:buFontTx/>
              <a:buChar char="-"/>
              <a:defRPr sz="1200">
                <a:solidFill>
                  <a:schemeClr val="bg1"/>
                </a:solidFill>
              </a:defRPr>
            </a:lvl7pPr>
            <a:lvl8pPr marL="684213" indent="-173038">
              <a:buFontTx/>
              <a:buChar char="-"/>
              <a:defRPr sz="1200">
                <a:solidFill>
                  <a:schemeClr val="bg1"/>
                </a:solidFill>
              </a:defRPr>
            </a:lvl8pPr>
            <a:lvl9pPr marL="684213" indent="-173038">
              <a:buFontTx/>
              <a:buChar char="-"/>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
          </p:nvPr>
        </p:nvSpPr>
        <p:spPr>
          <a:xfrm>
            <a:off x="457200" y="2599038"/>
            <a:ext cx="6400800" cy="822960"/>
          </a:xfrm>
        </p:spPr>
        <p:txBody>
          <a:bodyPr tIns="0" rIns="0">
            <a:noAutofit/>
          </a:bodyPr>
          <a:lstStyle>
            <a:lvl1pPr marL="0" indent="0" algn="l">
              <a:lnSpc>
                <a:spcPct val="100000"/>
              </a:lnSpc>
              <a:spcBef>
                <a:spcPts val="0"/>
              </a:spcBef>
              <a:buNone/>
              <a:defRPr sz="1600" b="0">
                <a:solidFill>
                  <a:schemeClr val="bg1"/>
                </a:solidFill>
              </a:defRPr>
            </a:lvl1pPr>
            <a:lvl2pPr marL="0" indent="0" algn="l">
              <a:buNone/>
              <a:tabLst/>
              <a:defRPr>
                <a:solidFill>
                  <a:schemeClr val="bg1"/>
                </a:solidFill>
              </a:defRPr>
            </a:lvl2pPr>
            <a:lvl3pPr marL="0" indent="0" algn="l">
              <a:buNone/>
              <a:defRPr>
                <a:solidFill>
                  <a:schemeClr val="bg1"/>
                </a:solidFill>
              </a:defRPr>
            </a:lvl3pPr>
            <a:lvl4pPr marL="0" indent="0" algn="l">
              <a:buNone/>
              <a:defRPr>
                <a:solidFill>
                  <a:schemeClr val="bg1"/>
                </a:solidFill>
              </a:defRPr>
            </a:lvl4pPr>
            <a:lvl5pPr marL="0" indent="0" algn="l">
              <a:buNone/>
              <a:defRPr>
                <a:solidFill>
                  <a:schemeClr val="bg1"/>
                </a:solidFill>
              </a:defRPr>
            </a:lvl5pPr>
            <a:lvl6pPr marL="0" indent="0" algn="l">
              <a:buNone/>
              <a:defRPr>
                <a:solidFill>
                  <a:schemeClr val="bg1"/>
                </a:solidFill>
              </a:defRPr>
            </a:lvl6pPr>
            <a:lvl7pPr marL="0" indent="0" algn="l">
              <a:buNone/>
              <a:defRPr>
                <a:solidFill>
                  <a:schemeClr val="bg1"/>
                </a:solidFill>
              </a:defRPr>
            </a:lvl7pPr>
            <a:lvl8pPr marL="0" indent="0" algn="l">
              <a:buNone/>
              <a:defRPr>
                <a:solidFill>
                  <a:schemeClr val="bg1"/>
                </a:solidFill>
              </a:defRPr>
            </a:lvl8pPr>
            <a:lvl9pPr marL="0" indent="0" algn="l">
              <a:buNone/>
              <a:defRPr>
                <a:solidFill>
                  <a:schemeClr val="bg1"/>
                </a:solidFill>
              </a:defRPr>
            </a:lvl9pPr>
          </a:lstStyle>
          <a:p>
            <a:pPr lvl="0"/>
            <a:r>
              <a:rPr lang="en-US"/>
              <a:t>Click to edit Master subtitle style</a:t>
            </a:r>
          </a:p>
        </p:txBody>
      </p:sp>
      <p:pic>
        <p:nvPicPr>
          <p:cNvPr id="8" name="Picture 7" descr="cf_r_rgb_dgr.png"/>
          <p:cNvPicPr>
            <a:picLocks noChangeAspect="1"/>
          </p:cNvPicPr>
          <p:nvPr userDrawn="1"/>
        </p:nvPicPr>
        <p:blipFill>
          <a:blip r:embed="rId2"/>
          <a:stretch>
            <a:fillRect/>
          </a:stretch>
        </p:blipFill>
        <p:spPr>
          <a:xfrm>
            <a:off x="6471514" y="209757"/>
            <a:ext cx="2465677" cy="1056131"/>
          </a:xfrm>
          <a:prstGeom prst="rect">
            <a:avLst/>
          </a:prstGeom>
        </p:spPr>
      </p:pic>
      <p:pic>
        <p:nvPicPr>
          <p:cNvPr id="10" name="Picture 9" descr="cf_r_rgb_dgr.png"/>
          <p:cNvPicPr>
            <a:picLocks noChangeAspect="1"/>
          </p:cNvPicPr>
          <p:nvPr userDrawn="1"/>
        </p:nvPicPr>
        <p:blipFill>
          <a:blip r:embed="rId3"/>
          <a:stretch>
            <a:fillRect/>
          </a:stretch>
        </p:blipFill>
        <p:spPr bwMode="hidden">
          <a:xfrm>
            <a:off x="6471514" y="209757"/>
            <a:ext cx="2465677" cy="1056131"/>
          </a:xfrm>
          <a:prstGeom prst="rect">
            <a:avLst/>
          </a:prstGeom>
        </p:spPr>
      </p:pic>
    </p:spTree>
    <p:extLst>
      <p:ext uri="{BB962C8B-B14F-4D97-AF65-F5344CB8AC3E}">
        <p14:creationId xmlns:p14="http://schemas.microsoft.com/office/powerpoint/2010/main" val="643512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34B649FF-AFF1-4579-9F3F-12D0922F4690}"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16"/>
          <p:cNvSpPr>
            <a:spLocks noGrp="1"/>
          </p:cNvSpPr>
          <p:nvPr>
            <p:ph sz="quarter" idx="13"/>
          </p:nvPr>
        </p:nvSpPr>
        <p:spPr>
          <a:xfrm>
            <a:off x="457199" y="1600200"/>
            <a:ext cx="26517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4"/>
          </p:nvPr>
        </p:nvSpPr>
        <p:spPr>
          <a:xfrm>
            <a:off x="3246120" y="1600200"/>
            <a:ext cx="26517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p:cNvSpPr>
            <a:spLocks noGrp="1"/>
          </p:cNvSpPr>
          <p:nvPr>
            <p:ph sz="quarter" idx="15"/>
          </p:nvPr>
        </p:nvSpPr>
        <p:spPr>
          <a:xfrm>
            <a:off x="6035040" y="1600200"/>
            <a:ext cx="26517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205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Multiple 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4563E41D-9946-462C-A39B-0DA7F3B96DA4}" type="datetime1">
              <a:rPr lang="en-US" smtClean="0"/>
              <a:t>8/28/2024</a:t>
            </a:fld>
            <a:endParaRPr lang="en-US"/>
          </a:p>
        </p:txBody>
      </p:sp>
      <p:sp>
        <p:nvSpPr>
          <p:cNvPr id="6" name="Footer Placeholder 5"/>
          <p:cNvSpPr>
            <a:spLocks noGrp="1"/>
          </p:cNvSpPr>
          <p:nvPr>
            <p:ph type="ftr" sz="quarter" idx="11"/>
          </p:nvPr>
        </p:nvSpPr>
        <p:spPr/>
        <p:txBody>
          <a:bodyPr/>
          <a:lstStyle/>
          <a:p>
            <a:r>
              <a:rPr lang="en-US"/>
              <a:t>Test Center of Excellence</a:t>
            </a:r>
          </a:p>
        </p:txBody>
      </p:sp>
      <p:sp>
        <p:nvSpPr>
          <p:cNvPr id="7" name="Slide Number Placeholder 6"/>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16"/>
          <p:cNvSpPr>
            <a:spLocks noGrp="1"/>
          </p:cNvSpPr>
          <p:nvPr>
            <p:ph sz="quarter" idx="13"/>
          </p:nvPr>
        </p:nvSpPr>
        <p:spPr>
          <a:xfrm>
            <a:off x="457199" y="1600200"/>
            <a:ext cx="4041648"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4"/>
          </p:nvPr>
        </p:nvSpPr>
        <p:spPr>
          <a:xfrm>
            <a:off x="4645152" y="160020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p:cNvSpPr>
            <a:spLocks noGrp="1"/>
          </p:cNvSpPr>
          <p:nvPr>
            <p:ph sz="quarter" idx="15"/>
          </p:nvPr>
        </p:nvSpPr>
        <p:spPr>
          <a:xfrm>
            <a:off x="4645152" y="397764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904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608557F8-896B-4D83-B2E9-854D5F832C41}" type="datetime1">
              <a:rPr lang="en-US" smtClean="0"/>
              <a:t>8/28/2024</a:t>
            </a:fld>
            <a:endParaRPr lang="en-US"/>
          </a:p>
        </p:txBody>
      </p:sp>
      <p:sp>
        <p:nvSpPr>
          <p:cNvPr id="6" name="Footer Placeholder 5"/>
          <p:cNvSpPr>
            <a:spLocks noGrp="1"/>
          </p:cNvSpPr>
          <p:nvPr>
            <p:ph type="ftr" sz="quarter" idx="11"/>
          </p:nvPr>
        </p:nvSpPr>
        <p:spPr/>
        <p:txBody>
          <a:bodyPr/>
          <a:lstStyle/>
          <a:p>
            <a:r>
              <a:rPr lang="en-US"/>
              <a:t>Test Center of Excellence</a:t>
            </a:r>
          </a:p>
        </p:txBody>
      </p:sp>
      <p:sp>
        <p:nvSpPr>
          <p:cNvPr id="7" name="Slide Number Placeholder 6"/>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17"/>
          <p:cNvSpPr>
            <a:spLocks noGrp="1"/>
          </p:cNvSpPr>
          <p:nvPr>
            <p:ph sz="quarter" idx="13"/>
          </p:nvPr>
        </p:nvSpPr>
        <p:spPr>
          <a:xfrm>
            <a:off x="457200" y="160020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p:cNvSpPr>
            <a:spLocks noGrp="1"/>
          </p:cNvSpPr>
          <p:nvPr>
            <p:ph sz="quarter" idx="14"/>
          </p:nvPr>
        </p:nvSpPr>
        <p:spPr>
          <a:xfrm>
            <a:off x="457200" y="397764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p:cNvSpPr>
            <a:spLocks noGrp="1"/>
          </p:cNvSpPr>
          <p:nvPr>
            <p:ph sz="quarter" idx="15"/>
          </p:nvPr>
        </p:nvSpPr>
        <p:spPr>
          <a:xfrm>
            <a:off x="4645152" y="160020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p:cNvSpPr>
            <a:spLocks noGrp="1"/>
          </p:cNvSpPr>
          <p:nvPr>
            <p:ph sz="quarter" idx="16"/>
          </p:nvPr>
        </p:nvSpPr>
        <p:spPr>
          <a:xfrm>
            <a:off x="4645152" y="3977640"/>
            <a:ext cx="4041648" cy="2194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904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830809FD-E8FE-42A0-A03D-DE8AC15C9CCC}" type="datetime1">
              <a:rPr lang="en-US" smtClean="0"/>
              <a:t>8/28/2024</a:t>
            </a:fld>
            <a:endParaRPr lang="en-US"/>
          </a:p>
        </p:txBody>
      </p:sp>
      <p:sp>
        <p:nvSpPr>
          <p:cNvPr id="6" name="Footer Placeholder 5"/>
          <p:cNvSpPr>
            <a:spLocks noGrp="1"/>
          </p:cNvSpPr>
          <p:nvPr>
            <p:ph type="ftr" sz="quarter" idx="11"/>
          </p:nvPr>
        </p:nvSpPr>
        <p:spPr/>
        <p:txBody>
          <a:bodyPr/>
          <a:lstStyle/>
          <a:p>
            <a:r>
              <a:rPr lang="en-US"/>
              <a:t>Test Center of Excellence</a:t>
            </a:r>
          </a:p>
        </p:txBody>
      </p:sp>
      <p:sp>
        <p:nvSpPr>
          <p:cNvPr id="7" name="Slide Number Placeholder 6"/>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904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7652590-ACF2-43BD-BC58-B7CA3BBCA29A}" type="datetime1">
              <a:rPr lang="en-US" smtClean="0"/>
              <a:t>8/28/2024</a:t>
            </a:fld>
            <a:endParaRPr lang="en-US"/>
          </a:p>
        </p:txBody>
      </p:sp>
      <p:sp>
        <p:nvSpPr>
          <p:cNvPr id="6" name="Footer Placeholder 5"/>
          <p:cNvSpPr>
            <a:spLocks noGrp="1"/>
          </p:cNvSpPr>
          <p:nvPr>
            <p:ph type="ftr" sz="quarter" idx="11"/>
          </p:nvPr>
        </p:nvSpPr>
        <p:spPr/>
        <p:txBody>
          <a:bodyPr/>
          <a:lstStyle/>
          <a:p>
            <a:r>
              <a:rPr lang="en-US"/>
              <a:t>Test Center of Excellence</a:t>
            </a:r>
          </a:p>
        </p:txBody>
      </p:sp>
      <p:sp>
        <p:nvSpPr>
          <p:cNvPr id="7" name="Slide Number Placeholder 6"/>
          <p:cNvSpPr>
            <a:spLocks noGrp="1"/>
          </p:cNvSpPr>
          <p:nvPr>
            <p:ph type="sldNum" sz="quarter" idx="12"/>
          </p:nvPr>
        </p:nvSpPr>
        <p:spPr/>
        <p:txBody>
          <a:bodyPr/>
          <a:lstStyle/>
          <a:p>
            <a:fld id="{0C91A974-A5BB-A14A-B6F6-09B61366EEB9}" type="slidenum">
              <a:rPr lang="en-US" smtClean="0"/>
              <a:pPr/>
              <a:t>‹#›</a:t>
            </a:fld>
            <a:endParaRPr lang="en-US"/>
          </a:p>
        </p:txBody>
      </p:sp>
      <p:sp>
        <p:nvSpPr>
          <p:cNvPr id="13"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cxnSp>
        <p:nvCxnSpPr>
          <p:cNvPr id="14" name="Straight Connector 13"/>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904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CFBE42-E24C-4558-B4D8-2928F35E8D84}"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sp>
        <p:nvSpPr>
          <p:cNvPr id="10"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1"/>
                </a:solidFill>
              </a:rPr>
              <a:t>COUNTRY</a:t>
            </a:r>
            <a:r>
              <a:rPr lang="en-US" b="1" baseline="0">
                <a:solidFill>
                  <a:schemeClr val="accent1"/>
                </a:solidFill>
              </a:rPr>
              <a:t> FINANCIAL</a:t>
            </a:r>
            <a:endParaRPr lang="en-US" b="1">
              <a:solidFill>
                <a:schemeClr val="accent1"/>
              </a:solidFill>
            </a:endParaRPr>
          </a:p>
        </p:txBody>
      </p:sp>
    </p:spTree>
    <p:extLst>
      <p:ext uri="{BB962C8B-B14F-4D97-AF65-F5344CB8AC3E}">
        <p14:creationId xmlns:p14="http://schemas.microsoft.com/office/powerpoint/2010/main" val="313663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F Light Green">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457200" y="1371600"/>
            <a:ext cx="6400800" cy="1143000"/>
          </a:xfrm>
        </p:spPr>
        <p:txBody>
          <a:bodyPr tIns="0" rIns="0" anchor="b">
            <a:noAutofit/>
          </a:bodyPr>
          <a:lstStyle>
            <a:lvl1pPr>
              <a:lnSpc>
                <a:spcPct val="100000"/>
              </a:lnSpc>
              <a:defRPr sz="4800">
                <a:solidFill>
                  <a:schemeClr val="tx2"/>
                </a:solidFill>
              </a:defRPr>
            </a:lvl1pPr>
          </a:lstStyle>
          <a:p>
            <a:r>
              <a:rPr lang="en-US"/>
              <a:t>Click to edit Master title style</a:t>
            </a:r>
          </a:p>
        </p:txBody>
      </p:sp>
      <p:sp>
        <p:nvSpPr>
          <p:cNvPr id="13" name="Text Placeholder 6"/>
          <p:cNvSpPr>
            <a:spLocks noGrp="1"/>
          </p:cNvSpPr>
          <p:nvPr>
            <p:ph type="body" sz="quarter" idx="10"/>
          </p:nvPr>
        </p:nvSpPr>
        <p:spPr>
          <a:xfrm>
            <a:off x="457200" y="3429000"/>
            <a:ext cx="6400800" cy="1828800"/>
          </a:xfrm>
        </p:spPr>
        <p:txBody>
          <a:bodyPr/>
          <a:lstStyle>
            <a:lvl1pPr>
              <a:spcAft>
                <a:spcPts val="0"/>
              </a:spcAft>
              <a:defRPr sz="1200"/>
            </a:lvl1pPr>
            <a:lvl2pPr>
              <a:spcAft>
                <a:spcPts val="0"/>
              </a:spcAft>
              <a:defRPr sz="1200"/>
            </a:lvl2pPr>
            <a:lvl3pPr>
              <a:spcAft>
                <a:spcPts val="0"/>
              </a:spcAft>
              <a:defRPr sz="1200"/>
            </a:lvl3pPr>
            <a:lvl4pPr>
              <a:spcAft>
                <a:spcPts val="0"/>
              </a:spcAft>
              <a:defRPr sz="1200"/>
            </a:lvl4pPr>
            <a:lvl5pPr>
              <a:spcAft>
                <a:spcPts val="0"/>
              </a:spcAft>
              <a:defRPr sz="1200"/>
            </a:lvl5pPr>
            <a:lvl6pPr marL="684213" indent="-173038">
              <a:buFontTx/>
              <a:buChar char="-"/>
              <a:defRPr sz="1200"/>
            </a:lvl6pPr>
            <a:lvl7pPr marL="684213" indent="-173038">
              <a:buFontTx/>
              <a:buChar char="-"/>
              <a:defRPr sz="1200"/>
            </a:lvl7pPr>
            <a:lvl8pPr marL="684213" indent="-173038">
              <a:buFontTx/>
              <a:buChar char="-"/>
              <a:defRPr sz="1200"/>
            </a:lvl8pPr>
            <a:lvl9pPr marL="684213" indent="-173038">
              <a:buFontTx/>
              <a:buChar cha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p:cNvSpPr>
            <a:spLocks noGrp="1"/>
          </p:cNvSpPr>
          <p:nvPr>
            <p:ph type="subTitle" idx="1"/>
          </p:nvPr>
        </p:nvSpPr>
        <p:spPr>
          <a:xfrm>
            <a:off x="457200" y="2599038"/>
            <a:ext cx="6400800" cy="822960"/>
          </a:xfrm>
        </p:spPr>
        <p:txBody>
          <a:bodyPr tIns="0" rIns="0">
            <a:noAutofit/>
          </a:bodyPr>
          <a:lstStyle>
            <a:lvl1pPr marL="0" indent="0" algn="l">
              <a:lnSpc>
                <a:spcPct val="100000"/>
              </a:lnSpc>
              <a:spcBef>
                <a:spcPts val="0"/>
              </a:spcBef>
              <a:buNone/>
              <a:defRPr sz="1600" b="0">
                <a:solidFill>
                  <a:schemeClr val="accent1"/>
                </a:solidFill>
              </a:defRPr>
            </a:lvl1pPr>
            <a:lvl2pPr marL="0" indent="0" algn="l">
              <a:buNone/>
              <a:tabLst/>
              <a:defRPr>
                <a:solidFill>
                  <a:schemeClr val="accent1"/>
                </a:solidFill>
              </a:defRPr>
            </a:lvl2pPr>
            <a:lvl3pPr marL="0" indent="0" algn="l">
              <a:buNone/>
              <a:defRPr>
                <a:solidFill>
                  <a:schemeClr val="accent1"/>
                </a:solidFill>
              </a:defRPr>
            </a:lvl3pPr>
            <a:lvl4pPr marL="0" indent="0" algn="l">
              <a:buNone/>
              <a:defRPr>
                <a:solidFill>
                  <a:schemeClr val="accent1"/>
                </a:solidFill>
              </a:defRPr>
            </a:lvl4pPr>
            <a:lvl5pPr marL="0" indent="0" algn="l">
              <a:buNone/>
              <a:defRPr>
                <a:solidFill>
                  <a:schemeClr val="accent1"/>
                </a:solidFill>
              </a:defRPr>
            </a:lvl5pPr>
            <a:lvl6pPr marL="0" indent="0" algn="l">
              <a:buNone/>
              <a:defRPr>
                <a:solidFill>
                  <a:schemeClr val="accent1"/>
                </a:solidFill>
              </a:defRPr>
            </a:lvl6pPr>
            <a:lvl7pPr marL="0" indent="0" algn="l">
              <a:buNone/>
              <a:defRPr>
                <a:solidFill>
                  <a:schemeClr val="accent1"/>
                </a:solidFill>
              </a:defRPr>
            </a:lvl7pPr>
            <a:lvl8pPr marL="0" indent="0" algn="l">
              <a:buNone/>
              <a:defRPr>
                <a:solidFill>
                  <a:schemeClr val="accent1"/>
                </a:solidFill>
              </a:defRPr>
            </a:lvl8pPr>
            <a:lvl9pPr marL="0" indent="0" algn="l">
              <a:buNone/>
              <a:defRPr>
                <a:solidFill>
                  <a:schemeClr val="accent1"/>
                </a:solidFill>
              </a:defRPr>
            </a:lvl9pPr>
          </a:lstStyle>
          <a:p>
            <a:pPr lvl="0"/>
            <a:r>
              <a:rPr lang="en-US"/>
              <a:t>Click to edit Master subtitle style</a:t>
            </a:r>
          </a:p>
        </p:txBody>
      </p:sp>
      <p:pic>
        <p:nvPicPr>
          <p:cNvPr id="9" name="Picture 8" descr="cf_r_rgb_dgr.png"/>
          <p:cNvPicPr>
            <a:picLocks noChangeAspect="1"/>
          </p:cNvPicPr>
          <p:nvPr userDrawn="1"/>
        </p:nvPicPr>
        <p:blipFill>
          <a:blip r:embed="rId2"/>
          <a:stretch>
            <a:fillRect/>
          </a:stretch>
        </p:blipFill>
        <p:spPr>
          <a:xfrm>
            <a:off x="6469076" y="209757"/>
            <a:ext cx="2465677" cy="1056132"/>
          </a:xfrm>
          <a:prstGeom prst="rect">
            <a:avLst/>
          </a:prstGeom>
        </p:spPr>
      </p:pic>
      <p:pic>
        <p:nvPicPr>
          <p:cNvPr id="10" name="Picture 9" descr="cf_r_rgb_dgr.png"/>
          <p:cNvPicPr>
            <a:picLocks noChangeAspect="1"/>
          </p:cNvPicPr>
          <p:nvPr userDrawn="1"/>
        </p:nvPicPr>
        <p:blipFill>
          <a:blip r:embed="rId3"/>
          <a:stretch>
            <a:fillRect/>
          </a:stretch>
        </p:blipFill>
        <p:spPr bwMode="hidden">
          <a:xfrm>
            <a:off x="6469076" y="209757"/>
            <a:ext cx="2465677" cy="1056132"/>
          </a:xfrm>
          <a:prstGeom prst="rect">
            <a:avLst/>
          </a:prstGeom>
        </p:spPr>
      </p:pic>
    </p:spTree>
    <p:extLst>
      <p:ext uri="{BB962C8B-B14F-4D97-AF65-F5344CB8AC3E}">
        <p14:creationId xmlns:p14="http://schemas.microsoft.com/office/powerpoint/2010/main" val="64351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CF Medium Gree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6400800" cy="1143000"/>
          </a:xfrm>
        </p:spPr>
        <p:txBody>
          <a:bodyPr tIns="0" rIns="0" anchor="b">
            <a:noAutofit/>
          </a:bodyPr>
          <a:lstStyle>
            <a:lvl1pPr>
              <a:lnSpc>
                <a:spcPct val="100000"/>
              </a:lnSpc>
              <a:defRPr sz="4800">
                <a:solidFill>
                  <a:schemeClr val="bg1"/>
                </a:solidFill>
              </a:defRPr>
            </a:lvl1pPr>
          </a:lstStyle>
          <a:p>
            <a:r>
              <a:rPr lang="en-US"/>
              <a:t>Click to edit Master title style</a:t>
            </a:r>
          </a:p>
        </p:txBody>
      </p:sp>
      <p:sp>
        <p:nvSpPr>
          <p:cNvPr id="6" name="Text Placeholder 6"/>
          <p:cNvSpPr>
            <a:spLocks noGrp="1"/>
          </p:cNvSpPr>
          <p:nvPr>
            <p:ph type="body" sz="quarter" idx="10"/>
          </p:nvPr>
        </p:nvSpPr>
        <p:spPr>
          <a:xfrm>
            <a:off x="457200" y="3429000"/>
            <a:ext cx="6400800" cy="1828800"/>
          </a:xfrm>
        </p:spPr>
        <p:txBody>
          <a:bodyPr/>
          <a:lstStyle>
            <a:lvl1pPr>
              <a:spcAft>
                <a:spcPts val="0"/>
              </a:spcAft>
              <a:defRPr sz="1200">
                <a:solidFill>
                  <a:schemeClr val="bg1"/>
                </a:solidFill>
              </a:defRPr>
            </a:lvl1pPr>
            <a:lvl2pPr>
              <a:spcAft>
                <a:spcPts val="0"/>
              </a:spcAft>
              <a:defRPr sz="1200">
                <a:solidFill>
                  <a:schemeClr val="bg1"/>
                </a:solidFill>
              </a:defRPr>
            </a:lvl2pPr>
            <a:lvl3pPr>
              <a:spcAft>
                <a:spcPts val="0"/>
              </a:spcAft>
              <a:defRPr sz="1200">
                <a:solidFill>
                  <a:schemeClr val="bg1"/>
                </a:solidFill>
              </a:defRPr>
            </a:lvl3pPr>
            <a:lvl4pPr>
              <a:spcAft>
                <a:spcPts val="0"/>
              </a:spcAft>
              <a:defRPr sz="1200">
                <a:solidFill>
                  <a:schemeClr val="bg1"/>
                </a:solidFill>
              </a:defRPr>
            </a:lvl4pPr>
            <a:lvl5pPr>
              <a:spcAft>
                <a:spcPts val="0"/>
              </a:spcAft>
              <a:defRPr sz="1200">
                <a:solidFill>
                  <a:schemeClr val="bg1"/>
                </a:solidFill>
              </a:defRPr>
            </a:lvl5pPr>
            <a:lvl6pPr marL="684213" indent="-173038">
              <a:buFontTx/>
              <a:buChar char="-"/>
              <a:defRPr sz="1200">
                <a:solidFill>
                  <a:schemeClr val="bg1"/>
                </a:solidFill>
              </a:defRPr>
            </a:lvl6pPr>
            <a:lvl7pPr marL="684213" indent="-173038">
              <a:buFontTx/>
              <a:buChar char="-"/>
              <a:defRPr sz="1200">
                <a:solidFill>
                  <a:schemeClr val="bg1"/>
                </a:solidFill>
              </a:defRPr>
            </a:lvl7pPr>
            <a:lvl8pPr marL="684213" indent="-173038">
              <a:buFontTx/>
              <a:buChar char="-"/>
              <a:defRPr sz="1200">
                <a:solidFill>
                  <a:schemeClr val="bg1"/>
                </a:solidFill>
              </a:defRPr>
            </a:lvl8pPr>
            <a:lvl9pPr marL="684213" indent="-173038">
              <a:buFontTx/>
              <a:buChar char="-"/>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
          </p:nvPr>
        </p:nvSpPr>
        <p:spPr>
          <a:xfrm>
            <a:off x="457200" y="2599038"/>
            <a:ext cx="6400800" cy="822960"/>
          </a:xfrm>
        </p:spPr>
        <p:txBody>
          <a:bodyPr tIns="0" rIns="0">
            <a:noAutofit/>
          </a:bodyPr>
          <a:lstStyle>
            <a:lvl1pPr marL="0" indent="0" algn="l">
              <a:lnSpc>
                <a:spcPct val="100000"/>
              </a:lnSpc>
              <a:spcBef>
                <a:spcPts val="0"/>
              </a:spcBef>
              <a:buNone/>
              <a:defRPr sz="1600" b="0">
                <a:solidFill>
                  <a:schemeClr val="bg1"/>
                </a:solidFill>
              </a:defRPr>
            </a:lvl1pPr>
            <a:lvl2pPr marL="0" indent="0" algn="l">
              <a:buNone/>
              <a:tabLst/>
              <a:defRPr>
                <a:solidFill>
                  <a:schemeClr val="bg1"/>
                </a:solidFill>
              </a:defRPr>
            </a:lvl2pPr>
            <a:lvl3pPr marL="0" indent="0" algn="l">
              <a:buNone/>
              <a:defRPr>
                <a:solidFill>
                  <a:schemeClr val="bg1"/>
                </a:solidFill>
              </a:defRPr>
            </a:lvl3pPr>
            <a:lvl4pPr marL="0" indent="0" algn="l">
              <a:buNone/>
              <a:defRPr>
                <a:solidFill>
                  <a:schemeClr val="bg1"/>
                </a:solidFill>
              </a:defRPr>
            </a:lvl4pPr>
            <a:lvl5pPr marL="0" indent="0" algn="l">
              <a:buNone/>
              <a:defRPr>
                <a:solidFill>
                  <a:schemeClr val="bg1"/>
                </a:solidFill>
              </a:defRPr>
            </a:lvl5pPr>
            <a:lvl6pPr marL="0" indent="0" algn="l">
              <a:buNone/>
              <a:defRPr>
                <a:solidFill>
                  <a:schemeClr val="bg1"/>
                </a:solidFill>
              </a:defRPr>
            </a:lvl6pPr>
            <a:lvl7pPr marL="0" indent="0" algn="l">
              <a:buNone/>
              <a:defRPr>
                <a:solidFill>
                  <a:schemeClr val="bg1"/>
                </a:solidFill>
              </a:defRPr>
            </a:lvl7pPr>
            <a:lvl8pPr marL="0" indent="0" algn="l">
              <a:buNone/>
              <a:defRPr>
                <a:solidFill>
                  <a:schemeClr val="bg1"/>
                </a:solidFill>
              </a:defRPr>
            </a:lvl8pPr>
            <a:lvl9pPr marL="0" indent="0" algn="l">
              <a:buNone/>
              <a:defRPr>
                <a:solidFill>
                  <a:schemeClr val="bg1"/>
                </a:solidFill>
              </a:defRPr>
            </a:lvl9pPr>
          </a:lstStyle>
          <a:p>
            <a:pPr lvl="0"/>
            <a:r>
              <a:rPr lang="en-US"/>
              <a:t>Click to edit Master subtitle style</a:t>
            </a:r>
          </a:p>
        </p:txBody>
      </p:sp>
      <p:pic>
        <p:nvPicPr>
          <p:cNvPr id="9" name="Picture 8" descr="cf_r_rgb_dgr.png"/>
          <p:cNvPicPr>
            <a:picLocks noChangeAspect="1"/>
          </p:cNvPicPr>
          <p:nvPr userDrawn="1"/>
        </p:nvPicPr>
        <p:blipFill>
          <a:blip r:embed="rId2"/>
          <a:stretch>
            <a:fillRect/>
          </a:stretch>
        </p:blipFill>
        <p:spPr>
          <a:xfrm>
            <a:off x="6471514" y="209757"/>
            <a:ext cx="2465677" cy="1056132"/>
          </a:xfrm>
          <a:prstGeom prst="rect">
            <a:avLst/>
          </a:prstGeom>
        </p:spPr>
      </p:pic>
      <p:pic>
        <p:nvPicPr>
          <p:cNvPr id="10" name="Picture 9" descr="cf_r_rgb_dgr.png"/>
          <p:cNvPicPr>
            <a:picLocks noChangeAspect="1"/>
          </p:cNvPicPr>
          <p:nvPr userDrawn="1"/>
        </p:nvPicPr>
        <p:blipFill>
          <a:blip r:embed="rId3"/>
          <a:stretch>
            <a:fillRect/>
          </a:stretch>
        </p:blipFill>
        <p:spPr bwMode="hidden">
          <a:xfrm>
            <a:off x="6471514" y="209757"/>
            <a:ext cx="2465677" cy="1056132"/>
          </a:xfrm>
          <a:prstGeom prst="rect">
            <a:avLst/>
          </a:prstGeom>
        </p:spPr>
      </p:pic>
    </p:spTree>
    <p:extLst>
      <p:ext uri="{BB962C8B-B14F-4D97-AF65-F5344CB8AC3E}">
        <p14:creationId xmlns:p14="http://schemas.microsoft.com/office/powerpoint/2010/main" val="64351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93E22E4A-A24D-4653-976A-BAC98BF071B1}" type="datetime1">
              <a:rPr lang="en-US" smtClean="0"/>
              <a:t>8/28/2024</a:t>
            </a:fld>
            <a:endParaRPr lang="en-US"/>
          </a:p>
        </p:txBody>
      </p:sp>
      <p:sp>
        <p:nvSpPr>
          <p:cNvPr id="5" name="Footer Placeholder 4"/>
          <p:cNvSpPr>
            <a:spLocks noGrp="1"/>
          </p:cNvSpPr>
          <p:nvPr>
            <p:ph type="ftr" sz="quarter" idx="11"/>
          </p:nvPr>
        </p:nvSpPr>
        <p:spPr/>
        <p:txBody>
          <a:bodyPr/>
          <a:lstStyle/>
          <a:p>
            <a:r>
              <a:rPr lang="en-US"/>
              <a:t>Test Center of Excellence</a:t>
            </a:r>
          </a:p>
        </p:txBody>
      </p:sp>
      <p:sp>
        <p:nvSpPr>
          <p:cNvPr id="6" name="Slide Number Placeholder 5"/>
          <p:cNvSpPr>
            <a:spLocks noGrp="1"/>
          </p:cNvSpPr>
          <p:nvPr>
            <p:ph type="sldNum" sz="quarter" idx="12"/>
          </p:nvPr>
        </p:nvSpPr>
        <p:spPr/>
        <p:txBody>
          <a:bodyPr/>
          <a:lstStyle/>
          <a:p>
            <a:fld id="{0C91A974-A5BB-A14A-B6F6-09B61366EEB9}" type="slidenum">
              <a:rPr lang="en-US" smtClean="0"/>
              <a:pPr/>
              <a:t>‹#›</a:t>
            </a:fld>
            <a:endParaRPr lang="en-US"/>
          </a:p>
        </p:txBody>
      </p:sp>
      <p:cxnSp>
        <p:nvCxnSpPr>
          <p:cNvPr id="8" name="Straight Connector 7"/>
          <p:cNvCxnSpPr/>
          <p:nvPr userDrawn="1"/>
        </p:nvCxnSpPr>
        <p:spPr>
          <a:xfrm>
            <a:off x="457200" y="347472"/>
            <a:ext cx="82296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6455664"/>
            <a:ext cx="822960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rgbClr val="00A55B"/>
                </a:solidFill>
              </a:rPr>
              <a:t>COUNTRY</a:t>
            </a:r>
            <a:r>
              <a:rPr lang="en-US" b="1" baseline="0">
                <a:solidFill>
                  <a:srgbClr val="00A55B"/>
                </a:solidFill>
              </a:rPr>
              <a:t> FINANCIAL</a:t>
            </a:r>
            <a:endParaRPr lang="en-US" b="1">
              <a:solidFill>
                <a:srgbClr val="00A55B"/>
              </a:solidFill>
            </a:endParaRPr>
          </a:p>
        </p:txBody>
      </p:sp>
      <p:sp>
        <p:nvSpPr>
          <p:cNvPr id="11" name="Content Placeholder 2"/>
          <p:cNvSpPr>
            <a:spLocks noGrp="1"/>
          </p:cNvSpPr>
          <p:nvPr>
            <p:ph idx="1"/>
          </p:nvPr>
        </p:nvSpPr>
        <p:spPr>
          <a:xfrm>
            <a:off x="457200" y="1600200"/>
            <a:ext cx="8229600" cy="4571683"/>
          </a:xfrm>
        </p:spPr>
        <p:txBody>
          <a:bodyPr tIns="0" rIns="0">
            <a:noAutofit/>
          </a:bodyPr>
          <a:lstStyle>
            <a:lvl1pPr marL="288925" indent="-288925">
              <a:lnSpc>
                <a:spcPct val="100000"/>
              </a:lnSpc>
              <a:spcBef>
                <a:spcPts val="0"/>
              </a:spcBef>
              <a:buFont typeface="+mj-lt"/>
              <a:buAutoNum type="arabicPeriod"/>
              <a:defRPr sz="2000" b="0">
                <a:solidFill>
                  <a:schemeClr val="tx1"/>
                </a:solidFill>
              </a:defRPr>
            </a:lvl1pPr>
            <a:lvl2pPr marL="461963" indent="-173038">
              <a:lnSpc>
                <a:spcPct val="100000"/>
              </a:lnSpc>
              <a:spcBef>
                <a:spcPts val="0"/>
              </a:spcBef>
              <a:buFont typeface="Arial" pitchFamily="34" charset="0"/>
              <a:buChar char="•"/>
              <a:defRPr sz="2000">
                <a:solidFill>
                  <a:schemeClr val="tx1"/>
                </a:solidFill>
              </a:defRPr>
            </a:lvl2pPr>
            <a:lvl3pPr marL="684213" indent="-173038" defTabSz="457200">
              <a:lnSpc>
                <a:spcPct val="100000"/>
              </a:lnSpc>
              <a:spcBef>
                <a:spcPts val="0"/>
              </a:spcBef>
              <a:buFont typeface="Arial" pitchFamily="34" charset="0"/>
              <a:buChar char="-"/>
              <a:defRPr sz="2000">
                <a:solidFill>
                  <a:schemeClr val="tx1"/>
                </a:solidFill>
              </a:defRPr>
            </a:lvl3pPr>
            <a:lvl4pPr marL="684213" indent="-173038">
              <a:lnSpc>
                <a:spcPct val="100000"/>
              </a:lnSpc>
              <a:spcBef>
                <a:spcPts val="0"/>
              </a:spcBef>
              <a:buFont typeface="Arial" pitchFamily="34" charset="0"/>
              <a:buChar char="-"/>
              <a:defRPr sz="2000">
                <a:solidFill>
                  <a:schemeClr val="tx1"/>
                </a:solidFill>
              </a:defRPr>
            </a:lvl4pPr>
            <a:lvl5pPr marL="684213" indent="-173038">
              <a:lnSpc>
                <a:spcPct val="100000"/>
              </a:lnSpc>
              <a:spcBef>
                <a:spcPts val="0"/>
              </a:spcBef>
              <a:buFont typeface="Arial" pitchFamily="34" charset="0"/>
              <a:buChar char="-"/>
              <a:defRPr sz="2000">
                <a:solidFill>
                  <a:schemeClr val="tx1"/>
                </a:solidFill>
              </a:defRPr>
            </a:lvl5pPr>
            <a:lvl6pPr marL="684213" indent="-173038">
              <a:buFont typeface="Arial" pitchFamily="34" charset="0"/>
              <a:buChar char="-"/>
              <a:defRPr sz="2000">
                <a:solidFill>
                  <a:schemeClr val="tx1"/>
                </a:solidFill>
              </a:defRPr>
            </a:lvl6pPr>
            <a:lvl7pPr marL="684213" indent="-173038">
              <a:buFontTx/>
              <a:buChar char="-"/>
              <a:defRPr sz="2000">
                <a:solidFill>
                  <a:schemeClr val="tx1"/>
                </a:solidFill>
              </a:defRPr>
            </a:lvl7pPr>
            <a:lvl8pPr marL="684213" indent="-173038">
              <a:buFontTx/>
              <a:buChar char="-"/>
              <a:defRPr sz="2000">
                <a:solidFill>
                  <a:schemeClr val="tx1"/>
                </a:solidFill>
              </a:defRPr>
            </a:lvl8pPr>
            <a:lvl9pPr marL="684213" indent="-173038">
              <a:buFontTx/>
              <a:buChar char="-"/>
              <a:defRPr sz="20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8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CF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54CD8FE1-60FD-4016-A928-752ACA36C70D}" type="datetime1">
              <a:rPr lang="en-US" smtClean="0"/>
              <a:t>8/28/2024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Test Center of Excellence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cxnSp>
        <p:nvCxnSpPr>
          <p:cNvPr id="8" name="Straight Connector 7"/>
          <p:cNvCxnSpPr/>
          <p:nvPr userDrawn="1"/>
        </p:nvCxnSpPr>
        <p:spPr>
          <a:xfrm>
            <a:off x="457200" y="347472"/>
            <a:ext cx="8229600"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sp>
        <p:nvSpPr>
          <p:cNvPr id="12" name="Content Placeholder 2"/>
          <p:cNvSpPr>
            <a:spLocks noGrp="1"/>
          </p:cNvSpPr>
          <p:nvPr>
            <p:ph idx="1"/>
          </p:nvPr>
        </p:nvSpPr>
        <p:spPr>
          <a:xfrm>
            <a:off x="457200" y="1600200"/>
            <a:ext cx="8229600" cy="4571683"/>
          </a:xfrm>
        </p:spPr>
        <p:txBody>
          <a:bodyPr tIns="0" rIns="0">
            <a:noAutofit/>
          </a:bodyPr>
          <a:lstStyle>
            <a:lvl1pPr marL="288925" indent="-288925">
              <a:lnSpc>
                <a:spcPct val="100000"/>
              </a:lnSpc>
              <a:spcBef>
                <a:spcPts val="0"/>
              </a:spcBef>
              <a:buFont typeface="+mj-lt"/>
              <a:buAutoNum type="arabicPeriod"/>
              <a:defRPr sz="2000" b="0">
                <a:solidFill>
                  <a:schemeClr val="bg1"/>
                </a:solidFill>
              </a:defRPr>
            </a:lvl1pPr>
            <a:lvl2pPr marL="461963" indent="-173038">
              <a:lnSpc>
                <a:spcPct val="100000"/>
              </a:lnSpc>
              <a:spcBef>
                <a:spcPts val="0"/>
              </a:spcBef>
              <a:buFont typeface="Arial" pitchFamily="34" charset="0"/>
              <a:buChar char="•"/>
              <a:defRPr sz="2000">
                <a:solidFill>
                  <a:schemeClr val="bg1"/>
                </a:solidFill>
              </a:defRPr>
            </a:lvl2pPr>
            <a:lvl3pPr marL="684213" indent="-173038" defTabSz="457200">
              <a:lnSpc>
                <a:spcPct val="100000"/>
              </a:lnSpc>
              <a:spcBef>
                <a:spcPts val="0"/>
              </a:spcBef>
              <a:buFont typeface="Arial" pitchFamily="34" charset="0"/>
              <a:buChar char="-"/>
              <a:defRPr sz="2000">
                <a:solidFill>
                  <a:schemeClr val="bg1"/>
                </a:solidFill>
              </a:defRPr>
            </a:lvl3pPr>
            <a:lvl4pPr marL="684213" indent="-173038">
              <a:lnSpc>
                <a:spcPct val="100000"/>
              </a:lnSpc>
              <a:spcBef>
                <a:spcPts val="0"/>
              </a:spcBef>
              <a:buFont typeface="Arial" pitchFamily="34" charset="0"/>
              <a:buChar char="-"/>
              <a:defRPr sz="2000">
                <a:solidFill>
                  <a:schemeClr val="bg1"/>
                </a:solidFill>
              </a:defRPr>
            </a:lvl4pPr>
            <a:lvl5pPr marL="684213" indent="-173038">
              <a:lnSpc>
                <a:spcPct val="100000"/>
              </a:lnSpc>
              <a:spcBef>
                <a:spcPts val="0"/>
              </a:spcBef>
              <a:buFont typeface="Arial" pitchFamily="34" charset="0"/>
              <a:buChar char="-"/>
              <a:defRPr sz="2000">
                <a:solidFill>
                  <a:schemeClr val="bg1"/>
                </a:solidFill>
              </a:defRPr>
            </a:lvl5pPr>
            <a:lvl6pPr marL="684213" indent="-173038">
              <a:buFont typeface="Arial" pitchFamily="34" charset="0"/>
              <a:buChar char="-"/>
              <a:defRPr sz="2000">
                <a:solidFill>
                  <a:schemeClr val="bg1"/>
                </a:solidFill>
              </a:defRPr>
            </a:lvl6pPr>
            <a:lvl7pPr marL="684213" indent="-173038">
              <a:buFontTx/>
              <a:buChar char="-"/>
              <a:defRPr sz="2000">
                <a:solidFill>
                  <a:schemeClr val="bg1"/>
                </a:solidFill>
              </a:defRPr>
            </a:lvl7pPr>
            <a:lvl8pPr marL="684213" indent="-173038">
              <a:buFontTx/>
              <a:buChar char="-"/>
              <a:defRPr sz="2000">
                <a:solidFill>
                  <a:schemeClr val="bg1"/>
                </a:solidFill>
              </a:defRPr>
            </a:lvl8pPr>
            <a:lvl9pPr marL="684213" indent="-173038">
              <a:buFontTx/>
              <a:buChar char="-"/>
              <a:defRPr sz="20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CF Green">
    <p:bg>
      <p:bgPr>
        <a:solidFill>
          <a:schemeClr val="accent1"/>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457200" y="996777"/>
            <a:ext cx="8229600" cy="4572000"/>
          </a:xfrm>
        </p:spPr>
        <p:txBody>
          <a:bodyPr/>
          <a:lstStyle>
            <a:lvl1pPr>
              <a:defRPr sz="4000" b="1">
                <a:solidFill>
                  <a:schemeClr val="bg1"/>
                </a:solidFill>
                <a:latin typeface="+mj-lt"/>
              </a:defRPr>
            </a:lvl1pPr>
            <a:lvl2pPr marL="514350" indent="-285750">
              <a:buFont typeface="Arial" pitchFamily="34" charset="0"/>
              <a:buChar char="•"/>
              <a:defRPr sz="4000" b="1">
                <a:solidFill>
                  <a:schemeClr val="bg1"/>
                </a:solidFill>
                <a:latin typeface="+mj-lt"/>
              </a:defRPr>
            </a:lvl2pPr>
            <a:lvl3pPr marL="511175" indent="-280988">
              <a:buFont typeface="Cambria" pitchFamily="18" charset="0"/>
              <a:buChar char="-"/>
              <a:defRPr sz="4000" b="1">
                <a:solidFill>
                  <a:schemeClr val="bg1"/>
                </a:solidFill>
                <a:latin typeface="+mj-lt"/>
              </a:defRPr>
            </a:lvl3pPr>
            <a:lvl4pPr marL="742950" indent="-285750">
              <a:buFont typeface="Arial" pitchFamily="34" charset="0"/>
              <a:buChar char="•"/>
              <a:defRPr sz="4000" b="1">
                <a:solidFill>
                  <a:schemeClr val="bg1"/>
                </a:solidFill>
                <a:latin typeface="+mj-lt"/>
              </a:defRPr>
            </a:lvl4pPr>
            <a:lvl5pPr marL="742950" indent="-285750">
              <a:buFont typeface="Cambria" pitchFamily="18" charset="0"/>
              <a:buChar char="-"/>
              <a:defRPr sz="4000" b="1">
                <a:solidFill>
                  <a:schemeClr val="bg1"/>
                </a:solidFill>
                <a:latin typeface="+mj-lt"/>
              </a:defRPr>
            </a:lvl5pPr>
            <a:lvl6pPr marL="742950" indent="-285750">
              <a:buFont typeface="Cambria" pitchFamily="18" charset="0"/>
              <a:buChar char="-"/>
              <a:defRPr sz="4000" b="1">
                <a:solidFill>
                  <a:schemeClr val="bg1"/>
                </a:solidFill>
                <a:latin typeface="+mj-lt"/>
              </a:defRPr>
            </a:lvl6pPr>
            <a:lvl7pPr marL="742950" indent="-285750">
              <a:buFont typeface="Cambria" pitchFamily="18" charset="0"/>
              <a:buChar char="-"/>
              <a:defRPr sz="4000" b="1">
                <a:solidFill>
                  <a:schemeClr val="bg1"/>
                </a:solidFill>
                <a:latin typeface="+mj-lt"/>
              </a:defRPr>
            </a:lvl7pPr>
            <a:lvl8pPr marL="742950" indent="-285750">
              <a:buFont typeface="Cambria" pitchFamily="18" charset="0"/>
              <a:buChar char="-"/>
              <a:defRPr sz="4000" b="1">
                <a:solidFill>
                  <a:schemeClr val="bg1"/>
                </a:solidFill>
                <a:latin typeface="+mj-lt"/>
              </a:defRPr>
            </a:lvl8pPr>
            <a:lvl9pPr marL="742950" indent="-285750">
              <a:buFont typeface="Cambria" pitchFamily="18" charset="0"/>
              <a:buChar char="-"/>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p:txBody>
          <a:bodyPr/>
          <a:lstStyle>
            <a:lvl1pPr>
              <a:defRPr>
                <a:solidFill>
                  <a:schemeClr val="bg1"/>
                </a:solidFill>
              </a:defRPr>
            </a:lvl1pPr>
          </a:lstStyle>
          <a:p>
            <a:fld id="{A31AD1ED-7A13-4014-8E22-560231DFC936}" type="datetime1">
              <a:rPr lang="en-US" smtClean="0"/>
              <a:t>8/28/2024</a:t>
            </a:fld>
            <a:r>
              <a:rPr lang="en-US"/>
              <a:t> </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6" name="Footer Placeholder 5"/>
          <p:cNvSpPr>
            <a:spLocks noGrp="1"/>
          </p:cNvSpPr>
          <p:nvPr>
            <p:ph type="ftr" sz="quarter" idx="13"/>
          </p:nvPr>
        </p:nvSpPr>
        <p:spPr/>
        <p:txBody>
          <a:bodyPr/>
          <a:lstStyle>
            <a:lvl1pPr>
              <a:defRPr>
                <a:solidFill>
                  <a:schemeClr val="bg1"/>
                </a:solidFill>
              </a:defRPr>
            </a:lvl1pPr>
          </a:lstStyle>
          <a:p>
            <a:r>
              <a:rPr lang="en-US"/>
              <a:t>Test Center of Excellence</a:t>
            </a:r>
          </a:p>
        </p:txBody>
      </p:sp>
      <p:cxnSp>
        <p:nvCxnSpPr>
          <p:cNvPr id="7" name="Straight Connector 6"/>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spTree>
    <p:extLst>
      <p:ext uri="{BB962C8B-B14F-4D97-AF65-F5344CB8AC3E}">
        <p14:creationId xmlns:p14="http://schemas.microsoft.com/office/powerpoint/2010/main" val="35148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CF Light Green">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996777"/>
            <a:ext cx="8229600" cy="4572000"/>
          </a:xfrm>
        </p:spPr>
        <p:txBody>
          <a:bodyPr/>
          <a:lstStyle>
            <a:lvl1pPr>
              <a:defRPr sz="4000" b="1">
                <a:solidFill>
                  <a:schemeClr val="tx2"/>
                </a:solidFill>
                <a:latin typeface="+mj-lt"/>
              </a:defRPr>
            </a:lvl1pPr>
            <a:lvl2pPr marL="514350" indent="-285750">
              <a:buFont typeface="Arial" pitchFamily="34" charset="0"/>
              <a:buChar char="•"/>
              <a:defRPr sz="4000" b="1">
                <a:solidFill>
                  <a:schemeClr val="tx2"/>
                </a:solidFill>
                <a:latin typeface="+mj-lt"/>
              </a:defRPr>
            </a:lvl2pPr>
            <a:lvl3pPr marL="511175" indent="-280988">
              <a:buFont typeface="Cambria" pitchFamily="18" charset="0"/>
              <a:buChar char="-"/>
              <a:defRPr sz="4000" b="1">
                <a:solidFill>
                  <a:schemeClr val="tx2"/>
                </a:solidFill>
                <a:latin typeface="+mj-lt"/>
              </a:defRPr>
            </a:lvl3pPr>
            <a:lvl4pPr marL="742950" indent="-285750">
              <a:buFont typeface="Arial" pitchFamily="34" charset="0"/>
              <a:buChar char="•"/>
              <a:defRPr sz="4000" b="1">
                <a:solidFill>
                  <a:schemeClr val="tx2"/>
                </a:solidFill>
                <a:latin typeface="+mj-lt"/>
              </a:defRPr>
            </a:lvl4pPr>
            <a:lvl5pPr marL="742950" indent="-285750">
              <a:buFont typeface="Cambria" pitchFamily="18" charset="0"/>
              <a:buChar char="-"/>
              <a:defRPr sz="4000" b="1">
                <a:solidFill>
                  <a:schemeClr val="tx2"/>
                </a:solidFill>
                <a:latin typeface="+mj-lt"/>
              </a:defRPr>
            </a:lvl5pPr>
            <a:lvl6pPr marL="742950" indent="-285750">
              <a:buFont typeface="Cambria" pitchFamily="18" charset="0"/>
              <a:buChar char="-"/>
              <a:defRPr sz="4000" b="1">
                <a:solidFill>
                  <a:schemeClr val="tx2"/>
                </a:solidFill>
                <a:latin typeface="+mj-lt"/>
              </a:defRPr>
            </a:lvl6pPr>
            <a:lvl7pPr marL="742950" indent="-285750">
              <a:buFont typeface="Cambria" pitchFamily="18" charset="0"/>
              <a:buChar char="-"/>
              <a:defRPr sz="4000" b="1">
                <a:solidFill>
                  <a:schemeClr val="tx2"/>
                </a:solidFill>
                <a:latin typeface="+mj-lt"/>
              </a:defRPr>
            </a:lvl7pPr>
            <a:lvl8pPr marL="742950" indent="-285750">
              <a:buFont typeface="Cambria" pitchFamily="18" charset="0"/>
              <a:buChar char="-"/>
              <a:defRPr sz="4000" b="1">
                <a:solidFill>
                  <a:schemeClr val="tx2"/>
                </a:solidFill>
                <a:latin typeface="+mj-lt"/>
              </a:defRPr>
            </a:lvl8pPr>
            <a:lvl9pPr marL="742950" indent="-285750">
              <a:buFont typeface="Cambria" pitchFamily="18" charset="0"/>
              <a:buChar char="-"/>
              <a:defRPr sz="4000" b="1">
                <a:solidFill>
                  <a:schemeClr val="tx2"/>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1"/>
          </p:nvPr>
        </p:nvSpPr>
        <p:spPr/>
        <p:txBody>
          <a:bodyPr/>
          <a:lstStyle>
            <a:lvl1pPr>
              <a:defRPr>
                <a:solidFill>
                  <a:schemeClr val="tx2"/>
                </a:solidFill>
              </a:defRPr>
            </a:lvl1pPr>
          </a:lstStyle>
          <a:p>
            <a:fld id="{0A68AA44-7365-472F-9C74-4DB314CDBE26}" type="datetime1">
              <a:rPr lang="en-US" smtClean="0"/>
              <a:t>8/28/2024</a:t>
            </a:fld>
            <a:r>
              <a:rPr lang="en-US"/>
              <a:t> </a:t>
            </a:r>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0C91A974-A5BB-A14A-B6F6-09B61366EEB9}" type="slidenum">
              <a:rPr lang="en-US" smtClean="0"/>
              <a:pPr/>
              <a:t>‹#›</a:t>
            </a:fld>
            <a:endParaRPr lang="en-US"/>
          </a:p>
        </p:txBody>
      </p:sp>
      <p:sp>
        <p:nvSpPr>
          <p:cNvPr id="6" name="Footer Placeholder 5"/>
          <p:cNvSpPr>
            <a:spLocks noGrp="1"/>
          </p:cNvSpPr>
          <p:nvPr>
            <p:ph type="ftr" sz="quarter" idx="13"/>
          </p:nvPr>
        </p:nvSpPr>
        <p:spPr/>
        <p:txBody>
          <a:bodyPr/>
          <a:lstStyle>
            <a:lvl1pPr>
              <a:defRPr>
                <a:solidFill>
                  <a:schemeClr val="tx2"/>
                </a:solidFill>
              </a:defRPr>
            </a:lvl1pPr>
          </a:lstStyle>
          <a:p>
            <a:r>
              <a:rPr lang="en-US"/>
              <a:t>Test Center of Excellence</a:t>
            </a:r>
          </a:p>
        </p:txBody>
      </p:sp>
      <p:sp>
        <p:nvSpPr>
          <p:cNvPr id="7"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tx2"/>
                </a:solidFill>
              </a:rPr>
              <a:t>COUNTRY</a:t>
            </a:r>
            <a:r>
              <a:rPr lang="en-US" b="1" baseline="0">
                <a:solidFill>
                  <a:schemeClr val="tx2"/>
                </a:solidFill>
              </a:rPr>
              <a:t> FINANCIAL</a:t>
            </a:r>
            <a:endParaRPr lang="en-US" b="1">
              <a:solidFill>
                <a:schemeClr val="tx2"/>
              </a:solidFill>
            </a:endParaRPr>
          </a:p>
        </p:txBody>
      </p:sp>
      <p:cxnSp>
        <p:nvCxnSpPr>
          <p:cNvPr id="8" name="Straight Connector 7"/>
          <p:cNvCxnSpPr/>
          <p:nvPr userDrawn="1"/>
        </p:nvCxnSpPr>
        <p:spPr>
          <a:xfrm>
            <a:off x="457200" y="6455664"/>
            <a:ext cx="82296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411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CF Medium Green">
    <p:bg>
      <p:bgPr>
        <a:solidFill>
          <a:schemeClr val="accent6"/>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457200" y="996777"/>
            <a:ext cx="8229600" cy="4572000"/>
          </a:xfrm>
        </p:spPr>
        <p:txBody>
          <a:bodyPr/>
          <a:lstStyle>
            <a:lvl1pPr>
              <a:defRPr sz="4000" b="1">
                <a:solidFill>
                  <a:schemeClr val="bg1"/>
                </a:solidFill>
                <a:latin typeface="+mj-lt"/>
              </a:defRPr>
            </a:lvl1pPr>
            <a:lvl2pPr marL="514350" indent="-285750">
              <a:buFont typeface="Arial" pitchFamily="34" charset="0"/>
              <a:buChar char="•"/>
              <a:defRPr sz="4000" b="1">
                <a:solidFill>
                  <a:schemeClr val="bg1"/>
                </a:solidFill>
                <a:latin typeface="+mj-lt"/>
              </a:defRPr>
            </a:lvl2pPr>
            <a:lvl3pPr marL="511175" indent="-280988">
              <a:buFont typeface="Cambria" pitchFamily="18" charset="0"/>
              <a:buChar char="-"/>
              <a:defRPr sz="4000" b="1">
                <a:solidFill>
                  <a:schemeClr val="bg1"/>
                </a:solidFill>
                <a:latin typeface="+mj-lt"/>
              </a:defRPr>
            </a:lvl3pPr>
            <a:lvl4pPr marL="742950" indent="-285750">
              <a:buFont typeface="Arial" pitchFamily="34" charset="0"/>
              <a:buChar char="•"/>
              <a:defRPr sz="4000" b="1">
                <a:solidFill>
                  <a:schemeClr val="bg1"/>
                </a:solidFill>
                <a:latin typeface="+mj-lt"/>
              </a:defRPr>
            </a:lvl4pPr>
            <a:lvl5pPr marL="742950" indent="-285750">
              <a:buFont typeface="Cambria" pitchFamily="18" charset="0"/>
              <a:buChar char="-"/>
              <a:defRPr sz="4000" b="1">
                <a:solidFill>
                  <a:schemeClr val="bg1"/>
                </a:solidFill>
                <a:latin typeface="+mj-lt"/>
              </a:defRPr>
            </a:lvl5pPr>
            <a:lvl6pPr marL="742950" indent="-285750">
              <a:buFont typeface="Cambria" pitchFamily="18" charset="0"/>
              <a:buChar char="-"/>
              <a:defRPr sz="4000" b="1">
                <a:solidFill>
                  <a:schemeClr val="bg1"/>
                </a:solidFill>
                <a:latin typeface="+mj-lt"/>
              </a:defRPr>
            </a:lvl6pPr>
            <a:lvl7pPr marL="742950" indent="-285750">
              <a:buFont typeface="Cambria" pitchFamily="18" charset="0"/>
              <a:buChar char="-"/>
              <a:defRPr sz="4000" b="1">
                <a:solidFill>
                  <a:schemeClr val="bg1"/>
                </a:solidFill>
                <a:latin typeface="+mj-lt"/>
              </a:defRPr>
            </a:lvl7pPr>
            <a:lvl8pPr marL="742950" indent="-285750">
              <a:buFont typeface="Cambria" pitchFamily="18" charset="0"/>
              <a:buChar char="-"/>
              <a:defRPr sz="4000" b="1">
                <a:solidFill>
                  <a:schemeClr val="bg1"/>
                </a:solidFill>
                <a:latin typeface="+mj-lt"/>
              </a:defRPr>
            </a:lvl8pPr>
            <a:lvl9pPr marL="742950" indent="-285750">
              <a:buFont typeface="Cambria" pitchFamily="18" charset="0"/>
              <a:buChar char="-"/>
              <a:defRPr sz="4000" b="1">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7200" y="6455664"/>
            <a:ext cx="82296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txBox="1">
            <a:spLocks/>
          </p:cNvSpPr>
          <p:nvPr userDrawn="1"/>
        </p:nvSpPr>
        <p:spPr>
          <a:xfrm>
            <a:off x="457200" y="6519672"/>
            <a:ext cx="1143000" cy="228600"/>
          </a:xfrm>
          <a:prstGeom prst="rect">
            <a:avLst/>
          </a:prstGeom>
        </p:spPr>
        <p:txBody>
          <a:bodyPr vert="horz" lIns="0" tIns="0" rIns="0" bIns="0" rtlCol="0" anchor="t"/>
          <a:lstStyle>
            <a:defPPr>
              <a:defRPr lang="en-US"/>
            </a:defPPr>
            <a:lvl1pPr marL="0" algn="l" defTabSz="457200" rtl="0" eaLnBrk="1" latinLnBrk="0" hangingPunct="1">
              <a:defRPr sz="8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bg1"/>
                </a:solidFill>
              </a:rPr>
              <a:t>COUNTRY</a:t>
            </a:r>
            <a:r>
              <a:rPr lang="en-US" b="1" baseline="0">
                <a:solidFill>
                  <a:schemeClr val="bg1"/>
                </a:solidFill>
              </a:rPr>
              <a:t> FINANCIAL</a:t>
            </a:r>
            <a:endParaRPr lang="en-US" b="1">
              <a:solidFill>
                <a:schemeClr val="bg1"/>
              </a:solidFill>
            </a:endParaRPr>
          </a:p>
        </p:txBody>
      </p:sp>
      <p:sp>
        <p:nvSpPr>
          <p:cNvPr id="6" name="Date Placeholder 5"/>
          <p:cNvSpPr>
            <a:spLocks noGrp="1"/>
          </p:cNvSpPr>
          <p:nvPr>
            <p:ph type="dt" sz="half" idx="11"/>
          </p:nvPr>
        </p:nvSpPr>
        <p:spPr/>
        <p:txBody>
          <a:bodyPr/>
          <a:lstStyle>
            <a:lvl1pPr>
              <a:defRPr>
                <a:solidFill>
                  <a:schemeClr val="bg1"/>
                </a:solidFill>
              </a:defRPr>
            </a:lvl1pPr>
          </a:lstStyle>
          <a:p>
            <a:fld id="{9753D51A-6A97-4824-B476-8C4BD82F5333}" type="datetime1">
              <a:rPr lang="en-US" smtClean="0"/>
              <a:t>8/28/2024</a:t>
            </a:fld>
            <a:r>
              <a:rPr lang="en-US"/>
              <a:t> </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C91A974-A5BB-A14A-B6F6-09B61366EEB9}" type="slidenum">
              <a:rPr lang="en-US" smtClean="0"/>
              <a:pPr/>
              <a:t>‹#›</a:t>
            </a:fld>
            <a:endParaRPr lang="en-US"/>
          </a:p>
        </p:txBody>
      </p:sp>
      <p:sp>
        <p:nvSpPr>
          <p:cNvPr id="8" name="Footer Placeholder 7"/>
          <p:cNvSpPr>
            <a:spLocks noGrp="1"/>
          </p:cNvSpPr>
          <p:nvPr>
            <p:ph type="ftr" sz="quarter" idx="13"/>
          </p:nvPr>
        </p:nvSpPr>
        <p:spPr/>
        <p:txBody>
          <a:bodyPr/>
          <a:lstStyle>
            <a:lvl1pPr>
              <a:defRPr>
                <a:solidFill>
                  <a:schemeClr val="bg1"/>
                </a:solidFill>
              </a:defRPr>
            </a:lvl1pPr>
          </a:lstStyle>
          <a:p>
            <a:r>
              <a:rPr lang="en-US"/>
              <a:t>Test Center of Excellence</a:t>
            </a:r>
          </a:p>
        </p:txBody>
      </p:sp>
    </p:spTree>
    <p:extLst>
      <p:ext uri="{BB962C8B-B14F-4D97-AF65-F5344CB8AC3E}">
        <p14:creationId xmlns:p14="http://schemas.microsoft.com/office/powerpoint/2010/main" val="351482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0" tIns="0" rIns="0" bIns="0" rtlCol="0" anchor="t" anchorCtr="0">
            <a:noAutofit/>
          </a:bodyPr>
          <a:lstStyle/>
          <a:p>
            <a:r>
              <a:rPr lang="en-US"/>
              <a:t>Click to edit </a:t>
            </a:r>
            <a:br>
              <a:rPr lang="en-US"/>
            </a:br>
            <a:r>
              <a:rPr lang="en-US"/>
              <a:t>Master title style</a:t>
            </a:r>
          </a:p>
        </p:txBody>
      </p:sp>
      <p:sp>
        <p:nvSpPr>
          <p:cNvPr id="3" name="Text Placeholder 2"/>
          <p:cNvSpPr>
            <a:spLocks noGrp="1"/>
          </p:cNvSpPr>
          <p:nvPr>
            <p:ph type="body" idx="1"/>
          </p:nvPr>
        </p:nvSpPr>
        <p:spPr>
          <a:xfrm>
            <a:off x="457200" y="1600199"/>
            <a:ext cx="8229600" cy="4572000"/>
          </a:xfrm>
          <a:prstGeom prst="rect">
            <a:avLst/>
          </a:prstGeom>
        </p:spPr>
        <p:txBody>
          <a:bodyPr vert="horz" lIns="0" tIns="4572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90733" y="6519672"/>
            <a:ext cx="914400" cy="228600"/>
          </a:xfrm>
          <a:prstGeom prst="rect">
            <a:avLst/>
          </a:prstGeom>
        </p:spPr>
        <p:txBody>
          <a:bodyPr vert="horz" lIns="0" tIns="0" rIns="0" bIns="0" rtlCol="0" anchor="t"/>
          <a:lstStyle>
            <a:lvl1pPr algn="l">
              <a:defRPr sz="800">
                <a:solidFill>
                  <a:schemeClr val="accent1"/>
                </a:solidFill>
                <a:latin typeface="Arial"/>
                <a:cs typeface="Arial"/>
              </a:defRPr>
            </a:lvl1pPr>
          </a:lstStyle>
          <a:p>
            <a:fld id="{047B782C-6FBE-443A-88C6-428DCD843342}" type="datetime1">
              <a:rPr lang="en-US" smtClean="0"/>
              <a:t>8/28/2024</a:t>
            </a:fld>
            <a:r>
              <a:rPr lang="en-US"/>
              <a:t> </a:t>
            </a:r>
          </a:p>
        </p:txBody>
      </p:sp>
      <p:sp>
        <p:nvSpPr>
          <p:cNvPr id="5" name="Footer Placeholder 4"/>
          <p:cNvSpPr>
            <a:spLocks noGrp="1"/>
          </p:cNvSpPr>
          <p:nvPr>
            <p:ph type="ftr" sz="quarter" idx="3"/>
          </p:nvPr>
        </p:nvSpPr>
        <p:spPr>
          <a:xfrm>
            <a:off x="2136696" y="6519672"/>
            <a:ext cx="4572000" cy="228600"/>
          </a:xfrm>
          <a:prstGeom prst="rect">
            <a:avLst/>
          </a:prstGeom>
        </p:spPr>
        <p:txBody>
          <a:bodyPr vert="horz" lIns="0" tIns="0" rIns="0" bIns="0" rtlCol="0" anchor="t"/>
          <a:lstStyle>
            <a:lvl1pPr algn="l">
              <a:defRPr sz="800">
                <a:solidFill>
                  <a:schemeClr val="accent1"/>
                </a:solidFill>
                <a:latin typeface="Arial"/>
                <a:cs typeface="Arial"/>
              </a:defRPr>
            </a:lvl1pPr>
          </a:lstStyle>
          <a:p>
            <a:r>
              <a:rPr lang="en-US"/>
              <a:t>Test Center of Excellence</a:t>
            </a:r>
          </a:p>
        </p:txBody>
      </p:sp>
      <p:sp>
        <p:nvSpPr>
          <p:cNvPr id="6" name="Slide Number Placeholder 5"/>
          <p:cNvSpPr>
            <a:spLocks noGrp="1"/>
          </p:cNvSpPr>
          <p:nvPr>
            <p:ph type="sldNum" sz="quarter" idx="4"/>
          </p:nvPr>
        </p:nvSpPr>
        <p:spPr>
          <a:xfrm>
            <a:off x="8229600" y="6519672"/>
            <a:ext cx="457200" cy="228600"/>
          </a:xfrm>
          <a:prstGeom prst="rect">
            <a:avLst/>
          </a:prstGeom>
        </p:spPr>
        <p:txBody>
          <a:bodyPr vert="horz" lIns="0" tIns="0" rIns="0" bIns="0" rtlCol="0" anchor="t"/>
          <a:lstStyle>
            <a:lvl1pPr algn="r">
              <a:defRPr sz="800">
                <a:solidFill>
                  <a:schemeClr val="accent1"/>
                </a:solidFill>
                <a:latin typeface="Arial"/>
                <a:cs typeface="Arial"/>
              </a:defRPr>
            </a:lvl1pPr>
          </a:lstStyle>
          <a:p>
            <a:fld id="{0C91A974-A5BB-A14A-B6F6-09B61366EEB9}" type="slidenum">
              <a:rPr lang="en-US" smtClean="0"/>
              <a:pPr/>
              <a:t>‹#›</a:t>
            </a:fld>
            <a:endParaRPr lang="en-US"/>
          </a:p>
        </p:txBody>
      </p:sp>
    </p:spTree>
    <p:extLst>
      <p:ext uri="{BB962C8B-B14F-4D97-AF65-F5344CB8AC3E}">
        <p14:creationId xmlns:p14="http://schemas.microsoft.com/office/powerpoint/2010/main" val="732559651"/>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80" r:id="rId3"/>
    <p:sldLayoutId id="2147483679" r:id="rId4"/>
    <p:sldLayoutId id="2147483650" r:id="rId5"/>
    <p:sldLayoutId id="2147483673" r:id="rId6"/>
    <p:sldLayoutId id="2147483686" r:id="rId7"/>
    <p:sldLayoutId id="2147483685" r:id="rId8"/>
    <p:sldLayoutId id="2147483687" r:id="rId9"/>
    <p:sldLayoutId id="2147483671" r:id="rId10"/>
    <p:sldLayoutId id="2147483663" r:id="rId11"/>
    <p:sldLayoutId id="2147483688" r:id="rId12"/>
    <p:sldLayoutId id="2147483684" r:id="rId13"/>
    <p:sldLayoutId id="2147483689" r:id="rId14"/>
    <p:sldLayoutId id="2147483670" r:id="rId15"/>
    <p:sldLayoutId id="2147483660" r:id="rId16"/>
    <p:sldLayoutId id="2147483676" r:id="rId17"/>
    <p:sldLayoutId id="2147483668" r:id="rId18"/>
    <p:sldLayoutId id="2147483669" r:id="rId19"/>
    <p:sldLayoutId id="2147483675" r:id="rId20"/>
    <p:sldLayoutId id="2147483652" r:id="rId21"/>
    <p:sldLayoutId id="2147483672" r:id="rId22"/>
    <p:sldLayoutId id="2147483681" r:id="rId23"/>
    <p:sldLayoutId id="2147483682" r:id="rId24"/>
    <p:sldLayoutId id="2147483683" r:id="rId25"/>
  </p:sldLayoutIdLst>
  <p:hf hdr="0" dt="0"/>
  <p:txStyles>
    <p:titleStyle>
      <a:lvl1pPr algn="l" defTabSz="457200" rtl="0" eaLnBrk="1" latinLnBrk="0" hangingPunct="1">
        <a:lnSpc>
          <a:spcPct val="100000"/>
        </a:lnSpc>
        <a:spcBef>
          <a:spcPct val="0"/>
        </a:spcBef>
        <a:buNone/>
        <a:defRPr sz="2600" b="1" kern="1200">
          <a:solidFill>
            <a:schemeClr val="accent1"/>
          </a:solidFill>
          <a:latin typeface="Cambria"/>
          <a:ea typeface="+mj-ea"/>
          <a:cs typeface="Cambria"/>
        </a:defRPr>
      </a:lvl1pPr>
    </p:titleStyle>
    <p:body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jetbrains.com/" TargetMode="External"/><Relationship Id="rId2" Type="http://schemas.openxmlformats.org/officeDocument/2006/relationships/hyperlink" Target="https://www.python/"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jetbrains.com/pycharm/"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033669" y="4622589"/>
            <a:ext cx="6400800" cy="764756"/>
          </a:xfrm>
        </p:spPr>
        <p:txBody>
          <a:bodyPr vert="horz" lIns="0" tIns="45720" rIns="91440" bIns="0" rtlCol="0" anchor="t">
            <a:noAutofit/>
          </a:bodyPr>
          <a:lstStyle/>
          <a:p>
            <a:pPr lvl="1"/>
            <a:r>
              <a:rPr lang="en-US" b="1" dirty="0">
                <a:solidFill>
                  <a:schemeClr val="accent5">
                    <a:lumMod val="50000"/>
                  </a:schemeClr>
                </a:solidFill>
              </a:rPr>
              <a:t>Presenter: Venkat Bhupathi, Automation Team Lead </a:t>
            </a:r>
          </a:p>
          <a:p>
            <a:pPr lvl="1"/>
            <a:r>
              <a:rPr lang="en-US" b="1" dirty="0">
                <a:solidFill>
                  <a:schemeClr val="accent5">
                    <a:lumMod val="50000"/>
                  </a:schemeClr>
                </a:solidFill>
              </a:rPr>
              <a:t>10/8/2019</a:t>
            </a:r>
          </a:p>
          <a:p>
            <a:pPr lvl="1"/>
            <a:endParaRPr lang="en-US" b="1" dirty="0">
              <a:solidFill>
                <a:schemeClr val="accent5">
                  <a:lumMod val="50000"/>
                </a:schemeClr>
              </a:solidFill>
            </a:endParaRPr>
          </a:p>
        </p:txBody>
      </p:sp>
      <p:pic>
        <p:nvPicPr>
          <p:cNvPr id="7" name="Picture 6" descr="\\alliance\dfs\Global\Projects\UFTHeadlessAutomation\TCOE.jpg">
            <a:extLst>
              <a:ext uri="{FF2B5EF4-FFF2-40B4-BE49-F238E27FC236}">
                <a16:creationId xmlns:a16="http://schemas.microsoft.com/office/drawing/2014/main" id="{5186CF1A-91F1-4EC3-B45A-8AD404207F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756" y="442042"/>
            <a:ext cx="1697355" cy="774110"/>
          </a:xfrm>
          <a:prstGeom prst="rect">
            <a:avLst/>
          </a:prstGeom>
          <a:noFill/>
          <a:ln>
            <a:noFill/>
          </a:ln>
        </p:spPr>
      </p:pic>
      <p:sp>
        <p:nvSpPr>
          <p:cNvPr id="3" name="Title 2">
            <a:extLst>
              <a:ext uri="{FF2B5EF4-FFF2-40B4-BE49-F238E27FC236}">
                <a16:creationId xmlns:a16="http://schemas.microsoft.com/office/drawing/2014/main" id="{D70EAB74-8AD7-437C-A44E-2D861B1B5460}"/>
              </a:ext>
            </a:extLst>
          </p:cNvPr>
          <p:cNvSpPr>
            <a:spLocks noGrp="1"/>
          </p:cNvSpPr>
          <p:nvPr>
            <p:ph type="ctrTitle"/>
          </p:nvPr>
        </p:nvSpPr>
        <p:spPr>
          <a:xfrm>
            <a:off x="538681" y="1510430"/>
            <a:ext cx="6400800" cy="1298448"/>
          </a:xfrm>
        </p:spPr>
        <p:txBody>
          <a:bodyPr/>
          <a:lstStyle/>
          <a:p>
            <a:r>
              <a:rPr lang="en-US" sz="3200" dirty="0"/>
              <a:t>Web Software Automation Testing using Selenium, PyCharm and Python Robot Framework</a:t>
            </a:r>
          </a:p>
        </p:txBody>
      </p:sp>
    </p:spTree>
    <p:extLst>
      <p:ext uri="{BB962C8B-B14F-4D97-AF65-F5344CB8AC3E}">
        <p14:creationId xmlns:p14="http://schemas.microsoft.com/office/powerpoint/2010/main" val="1395436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73042"/>
          </a:xfrm>
        </p:spPr>
        <p:txBody>
          <a:bodyPr>
            <a:normAutofit/>
          </a:bodyPr>
          <a:lstStyle/>
          <a:p>
            <a:pPr lvl="1"/>
            <a:r>
              <a:rPr lang="en-US" sz="2600" b="1" kern="1200" dirty="0">
                <a:solidFill>
                  <a:schemeClr val="accent1"/>
                </a:solidFill>
                <a:latin typeface="Cambria"/>
                <a:ea typeface="+mj-ea"/>
              </a:rPr>
              <a:t>Robot Framework with Python Selenium</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10</a:t>
            </a:fld>
            <a:endParaRPr lang="en-US"/>
          </a:p>
        </p:txBody>
      </p:sp>
      <p:sp>
        <p:nvSpPr>
          <p:cNvPr id="6" name="Content Placeholder 5">
            <a:extLst>
              <a:ext uri="{FF2B5EF4-FFF2-40B4-BE49-F238E27FC236}">
                <a16:creationId xmlns:a16="http://schemas.microsoft.com/office/drawing/2014/main" id="{539577C2-EC5D-4705-9AA9-6D2107BCB845}"/>
              </a:ext>
            </a:extLst>
          </p:cNvPr>
          <p:cNvSpPr>
            <a:spLocks noGrp="1"/>
          </p:cNvSpPr>
          <p:nvPr>
            <p:ph sz="quarter" idx="13"/>
          </p:nvPr>
        </p:nvSpPr>
        <p:spPr>
          <a:xfrm>
            <a:off x="457199" y="1163782"/>
            <a:ext cx="8229600" cy="5264177"/>
          </a:xfrm>
        </p:spPr>
        <p:txBody>
          <a:bodyPr/>
          <a:lstStyle/>
          <a:p>
            <a:pPr marL="285750" indent="-285750">
              <a:buFont typeface="+mj-lt"/>
              <a:buAutoNum type="arabicPeriod"/>
            </a:pPr>
            <a:endParaRPr lang="en-US" sz="1200" b="0" dirty="0">
              <a:solidFill>
                <a:schemeClr val="tx1">
                  <a:lumMod val="50000"/>
                </a:schemeClr>
              </a:solidFill>
            </a:endParaRPr>
          </a:p>
          <a:p>
            <a:pPr marL="285750" indent="-285750">
              <a:buFont typeface="Arial" panose="020B0604020202020204" pitchFamily="34" charset="0"/>
              <a:buChar char="•"/>
            </a:pPr>
            <a:r>
              <a:rPr lang="en-US" dirty="0"/>
              <a:t>PI</a:t>
            </a:r>
          </a:p>
        </p:txBody>
      </p:sp>
      <p:sp>
        <p:nvSpPr>
          <p:cNvPr id="2" name="Rectangle 1">
            <a:extLst>
              <a:ext uri="{FF2B5EF4-FFF2-40B4-BE49-F238E27FC236}">
                <a16:creationId xmlns:a16="http://schemas.microsoft.com/office/drawing/2014/main" id="{8492C435-91BF-4EAE-B9E4-BD42852497ED}"/>
              </a:ext>
            </a:extLst>
          </p:cNvPr>
          <p:cNvSpPr/>
          <p:nvPr/>
        </p:nvSpPr>
        <p:spPr>
          <a:xfrm>
            <a:off x="768625" y="1374913"/>
            <a:ext cx="7182677" cy="462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Robot</a:t>
            </a:r>
            <a:r>
              <a:rPr lang="en-US" b="1" dirty="0"/>
              <a:t>  </a:t>
            </a:r>
            <a:r>
              <a:rPr lang="en-US" b="1" dirty="0">
                <a:solidFill>
                  <a:schemeClr val="tx1"/>
                </a:solidFill>
              </a:rPr>
              <a:t>Framework IDE</a:t>
            </a:r>
          </a:p>
          <a:p>
            <a:pPr algn="ctr"/>
            <a:r>
              <a:rPr lang="en-US" b="1" dirty="0">
                <a:solidFill>
                  <a:schemeClr val="tx1"/>
                </a:solidFill>
              </a:rPr>
              <a:t>PyCharm</a:t>
            </a:r>
          </a:p>
        </p:txBody>
      </p:sp>
      <p:sp>
        <p:nvSpPr>
          <p:cNvPr id="5" name="Rectangle 4">
            <a:extLst>
              <a:ext uri="{FF2B5EF4-FFF2-40B4-BE49-F238E27FC236}">
                <a16:creationId xmlns:a16="http://schemas.microsoft.com/office/drawing/2014/main" id="{EDA20EE5-B906-40F4-B30C-4BF7A71475FD}"/>
              </a:ext>
            </a:extLst>
          </p:cNvPr>
          <p:cNvSpPr/>
          <p:nvPr/>
        </p:nvSpPr>
        <p:spPr>
          <a:xfrm>
            <a:off x="768626" y="1948070"/>
            <a:ext cx="7182678" cy="462140"/>
          </a:xfrm>
          <a:prstGeom prst="rect">
            <a:avLst/>
          </a:prstGeom>
          <a:solidFill>
            <a:schemeClr val="tx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Robot Framework</a:t>
            </a:r>
          </a:p>
        </p:txBody>
      </p:sp>
      <p:sp>
        <p:nvSpPr>
          <p:cNvPr id="7" name="Rectangle 6">
            <a:extLst>
              <a:ext uri="{FF2B5EF4-FFF2-40B4-BE49-F238E27FC236}">
                <a16:creationId xmlns:a16="http://schemas.microsoft.com/office/drawing/2014/main" id="{170FCBCC-0068-48E2-8EB7-1F8C4CCBF5FB}"/>
              </a:ext>
            </a:extLst>
          </p:cNvPr>
          <p:cNvSpPr/>
          <p:nvPr/>
        </p:nvSpPr>
        <p:spPr>
          <a:xfrm rot="16200000">
            <a:off x="-288515" y="3598245"/>
            <a:ext cx="2941983" cy="827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Built-In Library</a:t>
            </a:r>
          </a:p>
        </p:txBody>
      </p:sp>
      <p:sp>
        <p:nvSpPr>
          <p:cNvPr id="12" name="Rectangle 11">
            <a:extLst>
              <a:ext uri="{FF2B5EF4-FFF2-40B4-BE49-F238E27FC236}">
                <a16:creationId xmlns:a16="http://schemas.microsoft.com/office/drawing/2014/main" id="{1A4456E3-9384-47CE-AA58-AC182C4E2C52}"/>
              </a:ext>
            </a:extLst>
          </p:cNvPr>
          <p:cNvSpPr/>
          <p:nvPr/>
        </p:nvSpPr>
        <p:spPr>
          <a:xfrm rot="16200000">
            <a:off x="665704" y="3598245"/>
            <a:ext cx="2941983" cy="827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Selenium Library</a:t>
            </a:r>
          </a:p>
        </p:txBody>
      </p:sp>
      <p:sp>
        <p:nvSpPr>
          <p:cNvPr id="13" name="Rectangle 12">
            <a:extLst>
              <a:ext uri="{FF2B5EF4-FFF2-40B4-BE49-F238E27FC236}">
                <a16:creationId xmlns:a16="http://schemas.microsoft.com/office/drawing/2014/main" id="{B73F2753-4F61-402A-9FE2-6C1585C30471}"/>
              </a:ext>
            </a:extLst>
          </p:cNvPr>
          <p:cNvSpPr/>
          <p:nvPr/>
        </p:nvSpPr>
        <p:spPr>
          <a:xfrm rot="16200000">
            <a:off x="1619924" y="3598245"/>
            <a:ext cx="2941983" cy="827701"/>
          </a:xfrm>
          <a:prstGeom prst="rect">
            <a:avLst/>
          </a:prstGeom>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DBLibrary</a:t>
            </a:r>
          </a:p>
        </p:txBody>
      </p:sp>
      <p:sp>
        <p:nvSpPr>
          <p:cNvPr id="14" name="Rectangle 13">
            <a:extLst>
              <a:ext uri="{FF2B5EF4-FFF2-40B4-BE49-F238E27FC236}">
                <a16:creationId xmlns:a16="http://schemas.microsoft.com/office/drawing/2014/main" id="{9C4ED020-C495-468D-A59F-0E0DA5F9AEBA}"/>
              </a:ext>
            </a:extLst>
          </p:cNvPr>
          <p:cNvSpPr/>
          <p:nvPr/>
        </p:nvSpPr>
        <p:spPr>
          <a:xfrm rot="16200000">
            <a:off x="2574143" y="3598244"/>
            <a:ext cx="2941983" cy="827701"/>
          </a:xfrm>
          <a:prstGeom prst="rect">
            <a:avLst/>
          </a:prstGeom>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DateTimeLibrary</a:t>
            </a:r>
          </a:p>
        </p:txBody>
      </p:sp>
      <p:sp>
        <p:nvSpPr>
          <p:cNvPr id="16" name="Rectangle 15">
            <a:extLst>
              <a:ext uri="{FF2B5EF4-FFF2-40B4-BE49-F238E27FC236}">
                <a16:creationId xmlns:a16="http://schemas.microsoft.com/office/drawing/2014/main" id="{7934297D-081D-442A-AA98-AF41FA708969}"/>
              </a:ext>
            </a:extLst>
          </p:cNvPr>
          <p:cNvSpPr/>
          <p:nvPr/>
        </p:nvSpPr>
        <p:spPr>
          <a:xfrm rot="16200000">
            <a:off x="3528361" y="3598244"/>
            <a:ext cx="2941983" cy="827701"/>
          </a:xfrm>
          <a:prstGeom prst="rect">
            <a:avLst/>
          </a:prstGeom>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Etc.</a:t>
            </a:r>
          </a:p>
        </p:txBody>
      </p:sp>
      <p:sp>
        <p:nvSpPr>
          <p:cNvPr id="17" name="Rectangle 16">
            <a:extLst>
              <a:ext uri="{FF2B5EF4-FFF2-40B4-BE49-F238E27FC236}">
                <a16:creationId xmlns:a16="http://schemas.microsoft.com/office/drawing/2014/main" id="{DFE05938-D6EF-4FA7-BD57-9F71DC86242D}"/>
              </a:ext>
            </a:extLst>
          </p:cNvPr>
          <p:cNvSpPr/>
          <p:nvPr/>
        </p:nvSpPr>
        <p:spPr>
          <a:xfrm>
            <a:off x="5460396" y="2541102"/>
            <a:ext cx="1523500" cy="2941984"/>
          </a:xfrm>
          <a:prstGeom prst="rect">
            <a:avLst/>
          </a:prstGeom>
          <a:solidFill>
            <a:schemeClr val="bg2">
              <a:lumMod val="60000"/>
              <a:lumOff val="40000"/>
            </a:schemeClr>
          </a:solid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Python Interpreter</a:t>
            </a:r>
          </a:p>
        </p:txBody>
      </p:sp>
      <p:sp>
        <p:nvSpPr>
          <p:cNvPr id="18" name="Rectangle 17">
            <a:extLst>
              <a:ext uri="{FF2B5EF4-FFF2-40B4-BE49-F238E27FC236}">
                <a16:creationId xmlns:a16="http://schemas.microsoft.com/office/drawing/2014/main" id="{2FD140C6-967B-4C46-9D40-6EDCA0C30D49}"/>
              </a:ext>
            </a:extLst>
          </p:cNvPr>
          <p:cNvSpPr/>
          <p:nvPr/>
        </p:nvSpPr>
        <p:spPr>
          <a:xfrm>
            <a:off x="7036845" y="2541102"/>
            <a:ext cx="808442" cy="2941984"/>
          </a:xfrm>
          <a:prstGeom prst="rect">
            <a:avLst/>
          </a:prstGeom>
          <a:solidFill>
            <a:schemeClr val="bg2">
              <a:lumMod val="60000"/>
              <a:lumOff val="40000"/>
            </a:schemeClr>
          </a:solid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PIP</a:t>
            </a:r>
          </a:p>
        </p:txBody>
      </p:sp>
      <p:sp>
        <p:nvSpPr>
          <p:cNvPr id="9" name="Rectangle 8">
            <a:extLst>
              <a:ext uri="{FF2B5EF4-FFF2-40B4-BE49-F238E27FC236}">
                <a16:creationId xmlns:a16="http://schemas.microsoft.com/office/drawing/2014/main" id="{09318F5D-FED2-4FF8-AA1A-43C16FC2C3FF}"/>
              </a:ext>
            </a:extLst>
          </p:cNvPr>
          <p:cNvSpPr/>
          <p:nvPr/>
        </p:nvSpPr>
        <p:spPr>
          <a:xfrm>
            <a:off x="768625" y="5493382"/>
            <a:ext cx="7076473" cy="4621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WEB DRIVERS(</a:t>
            </a:r>
            <a:r>
              <a:rPr lang="en-US" dirty="0" err="1">
                <a:solidFill>
                  <a:schemeClr val="tx1">
                    <a:lumMod val="50000"/>
                  </a:schemeClr>
                </a:solidFill>
              </a:rPr>
              <a:t>Chome</a:t>
            </a:r>
            <a:r>
              <a:rPr lang="en-US" dirty="0">
                <a:solidFill>
                  <a:schemeClr val="tx1">
                    <a:lumMod val="50000"/>
                  </a:schemeClr>
                </a:solidFill>
              </a:rPr>
              <a:t>, IE, Firefox, </a:t>
            </a:r>
            <a:r>
              <a:rPr lang="en-US" dirty="0" err="1">
                <a:solidFill>
                  <a:schemeClr val="tx1">
                    <a:lumMod val="50000"/>
                  </a:schemeClr>
                </a:solidFill>
              </a:rPr>
              <a:t>etc</a:t>
            </a:r>
            <a:r>
              <a:rPr lang="en-US" dirty="0">
                <a:solidFill>
                  <a:schemeClr val="tx1">
                    <a:lumMod val="50000"/>
                  </a:schemeClr>
                </a:solidFill>
              </a:rPr>
              <a:t>)</a:t>
            </a:r>
          </a:p>
        </p:txBody>
      </p:sp>
    </p:spTree>
    <p:extLst>
      <p:ext uri="{BB962C8B-B14F-4D97-AF65-F5344CB8AC3E}">
        <p14:creationId xmlns:p14="http://schemas.microsoft.com/office/powerpoint/2010/main" val="2027442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73042"/>
          </a:xfrm>
        </p:spPr>
        <p:txBody>
          <a:bodyPr>
            <a:normAutofit/>
          </a:bodyPr>
          <a:lstStyle/>
          <a:p>
            <a:pPr lvl="1"/>
            <a:r>
              <a:rPr lang="en-US" sz="2600" b="1" kern="1200" dirty="0">
                <a:solidFill>
                  <a:schemeClr val="accent1"/>
                </a:solidFill>
                <a:latin typeface="Cambria"/>
                <a:ea typeface="+mj-ea"/>
              </a:rPr>
              <a:t>Create new Robot Framework Project</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11</a:t>
            </a:fld>
            <a:endParaRPr lang="en-US"/>
          </a:p>
        </p:txBody>
      </p:sp>
      <p:sp>
        <p:nvSpPr>
          <p:cNvPr id="6" name="Content Placeholder 5">
            <a:extLst>
              <a:ext uri="{FF2B5EF4-FFF2-40B4-BE49-F238E27FC236}">
                <a16:creationId xmlns:a16="http://schemas.microsoft.com/office/drawing/2014/main" id="{539577C2-EC5D-4705-9AA9-6D2107BCB845}"/>
              </a:ext>
            </a:extLst>
          </p:cNvPr>
          <p:cNvSpPr>
            <a:spLocks noGrp="1"/>
          </p:cNvSpPr>
          <p:nvPr>
            <p:ph sz="quarter" idx="13"/>
          </p:nvPr>
        </p:nvSpPr>
        <p:spPr>
          <a:xfrm>
            <a:off x="457199" y="930242"/>
            <a:ext cx="8229600" cy="5497717"/>
          </a:xfrm>
        </p:spPr>
        <p:txBody>
          <a:bodyPr/>
          <a:lstStyle/>
          <a:p>
            <a:pPr marL="285750" indent="-285750">
              <a:buFont typeface="Arial" panose="020B0604020202020204" pitchFamily="34" charset="0"/>
              <a:buChar char="•"/>
            </a:pPr>
            <a:endParaRPr lang="en-US" dirty="0">
              <a:solidFill>
                <a:schemeClr val="accent6"/>
              </a:solidFill>
            </a:endParaRPr>
          </a:p>
          <a:p>
            <a:pPr marL="285750" indent="-285750">
              <a:buFont typeface="Wingdings" panose="05000000000000000000" pitchFamily="2" charset="2"/>
              <a:buChar char="Ø"/>
            </a:pPr>
            <a:r>
              <a:rPr lang="en-US" dirty="0"/>
              <a:t>Click File Link&gt;Click New Project</a:t>
            </a:r>
          </a:p>
          <a:p>
            <a:pPr marL="285750" indent="-285750">
              <a:buFont typeface="Wingdings" panose="05000000000000000000" pitchFamily="2" charset="2"/>
              <a:buChar char="Ø"/>
            </a:pPr>
            <a:r>
              <a:rPr lang="en-US" dirty="0"/>
              <a:t>Enter project name with .robot extension</a:t>
            </a:r>
          </a:p>
          <a:p>
            <a:pPr marL="285750" indent="-285750">
              <a:buFont typeface="Wingdings" panose="05000000000000000000" pitchFamily="2" charset="2"/>
              <a:buChar char="Ø"/>
            </a:pPr>
            <a:r>
              <a:rPr lang="en-US" dirty="0"/>
              <a:t>Click “New Environment using  “Select Virtualenv”</a:t>
            </a:r>
          </a:p>
          <a:p>
            <a:pPr marL="285750" indent="-285750">
              <a:buFont typeface="Wingdings" panose="05000000000000000000" pitchFamily="2" charset="2"/>
              <a:buChar char="Ø"/>
            </a:pPr>
            <a:r>
              <a:rPr lang="en-US" dirty="0"/>
              <a:t>Base interpreter is the path where you installed your folder</a:t>
            </a:r>
          </a:p>
          <a:p>
            <a:pPr marL="285750" indent="-285750">
              <a:buFont typeface="Wingdings" panose="05000000000000000000" pitchFamily="2" charset="2"/>
              <a:buChar char="Ø"/>
            </a:pPr>
            <a:r>
              <a:rPr lang="en-US" dirty="0"/>
              <a:t>Click checkboxes beneath to use the global packages for your packages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08262015-F77A-4E6A-98ED-1A0EB3055A41}"/>
              </a:ext>
            </a:extLst>
          </p:cNvPr>
          <p:cNvPicPr>
            <a:picLocks noChangeAspect="1"/>
          </p:cNvPicPr>
          <p:nvPr/>
        </p:nvPicPr>
        <p:blipFill rotWithShape="1">
          <a:blip r:embed="rId2"/>
          <a:srcRect l="28969" t="22148" r="28463" b="24999"/>
          <a:stretch/>
        </p:blipFill>
        <p:spPr>
          <a:xfrm>
            <a:off x="1722783" y="2849199"/>
            <a:ext cx="5085248" cy="3551601"/>
          </a:xfrm>
          <a:prstGeom prst="rect">
            <a:avLst/>
          </a:prstGeom>
        </p:spPr>
      </p:pic>
    </p:spTree>
    <p:extLst>
      <p:ext uri="{BB962C8B-B14F-4D97-AF65-F5344CB8AC3E}">
        <p14:creationId xmlns:p14="http://schemas.microsoft.com/office/powerpoint/2010/main" val="15728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84360"/>
          </a:xfrm>
        </p:spPr>
        <p:txBody>
          <a:bodyPr>
            <a:normAutofit/>
          </a:bodyPr>
          <a:lstStyle/>
          <a:p>
            <a:r>
              <a:rPr lang="en-US" sz="2100" dirty="0"/>
              <a:t>	Robot Framework PyCharm IDE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12</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086416"/>
            <a:ext cx="8229599" cy="5085784"/>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pPr marL="171450" indent="-171450">
              <a:buFont typeface="Wingdings" panose="05000000000000000000" pitchFamily="2" charset="2"/>
              <a:buChar char="Ø"/>
            </a:pPr>
            <a:r>
              <a:rPr lang="en-US" b="0" i="1" dirty="0">
                <a:solidFill>
                  <a:schemeClr val="tx1">
                    <a:lumMod val="50000"/>
                  </a:schemeClr>
                </a:solidFill>
                <a:latin typeface="Arial"/>
              </a:rPr>
              <a:t>Left side shows Project File Structure for Robot Framework </a:t>
            </a:r>
          </a:p>
          <a:p>
            <a:pPr marL="171450" indent="-171450">
              <a:buFont typeface="Wingdings" panose="05000000000000000000" pitchFamily="2" charset="2"/>
              <a:buChar char="Ø"/>
            </a:pPr>
            <a:r>
              <a:rPr lang="en-US" b="0" i="1" dirty="0">
                <a:solidFill>
                  <a:schemeClr val="tx1">
                    <a:lumMod val="50000"/>
                  </a:schemeClr>
                </a:solidFill>
                <a:latin typeface="Arial"/>
              </a:rPr>
              <a:t>There </a:t>
            </a:r>
            <a:r>
              <a:rPr lang="en-US" b="0" i="1" dirty="0">
                <a:solidFill>
                  <a:schemeClr val="tx1">
                    <a:lumMod val="50000"/>
                  </a:schemeClr>
                </a:solidFill>
                <a:highlight>
                  <a:srgbClr val="FFFF00"/>
                </a:highlight>
                <a:latin typeface="Arial"/>
              </a:rPr>
              <a:t>are </a:t>
            </a:r>
            <a:r>
              <a:rPr lang="en-US" i="1" dirty="0">
                <a:solidFill>
                  <a:schemeClr val="tx1">
                    <a:lumMod val="50000"/>
                  </a:schemeClr>
                </a:solidFill>
                <a:highlight>
                  <a:srgbClr val="FFFF00"/>
                </a:highlight>
                <a:latin typeface="Arial"/>
              </a:rPr>
              <a:t>4 sections in the editor </a:t>
            </a:r>
            <a:r>
              <a:rPr lang="en-US" b="0" i="1" dirty="0">
                <a:solidFill>
                  <a:schemeClr val="tx1">
                    <a:lumMod val="50000"/>
                  </a:schemeClr>
                </a:solidFill>
                <a:latin typeface="Arial"/>
              </a:rPr>
              <a:t>for Robot that you enter by starting to type the words in Editor. </a:t>
            </a:r>
          </a:p>
          <a:p>
            <a:pPr marL="514350" lvl="3">
              <a:buFont typeface="Wingdings" panose="05000000000000000000" pitchFamily="2" charset="2"/>
              <a:buChar char="Ø"/>
            </a:pPr>
            <a:r>
              <a:rPr lang="en-US" i="1" dirty="0">
                <a:solidFill>
                  <a:schemeClr val="tx1">
                    <a:lumMod val="50000"/>
                  </a:schemeClr>
                </a:solidFill>
                <a:highlight>
                  <a:srgbClr val="FFFF00"/>
                </a:highlight>
              </a:rPr>
              <a:t>Settings- </a:t>
            </a:r>
            <a:r>
              <a:rPr lang="en-US" b="1" i="1" dirty="0">
                <a:solidFill>
                  <a:schemeClr val="tx1">
                    <a:lumMod val="50000"/>
                  </a:schemeClr>
                </a:solidFill>
                <a:highlight>
                  <a:srgbClr val="FFFF00"/>
                </a:highlight>
              </a:rPr>
              <a:t>Required</a:t>
            </a:r>
          </a:p>
          <a:p>
            <a:pPr marL="857250" lvl="5">
              <a:buFont typeface="Wingdings" panose="05000000000000000000" pitchFamily="2" charset="2"/>
              <a:buChar char="Ø"/>
            </a:pPr>
            <a:r>
              <a:rPr lang="en-US" i="1" dirty="0">
                <a:solidFill>
                  <a:schemeClr val="tx1">
                    <a:lumMod val="50000"/>
                  </a:schemeClr>
                </a:solidFill>
              </a:rPr>
              <a:t>Under this section you include files, libraries, Test Suite commands </a:t>
            </a:r>
          </a:p>
          <a:p>
            <a:pPr marL="514350" lvl="3">
              <a:buFont typeface="Wingdings" panose="05000000000000000000" pitchFamily="2" charset="2"/>
              <a:buChar char="Ø"/>
            </a:pPr>
            <a:r>
              <a:rPr lang="en-US" b="0" i="1" dirty="0">
                <a:solidFill>
                  <a:schemeClr val="tx1">
                    <a:lumMod val="50000"/>
                  </a:schemeClr>
                </a:solidFill>
                <a:highlight>
                  <a:srgbClr val="FFFF00"/>
                </a:highlight>
                <a:latin typeface="Arial"/>
              </a:rPr>
              <a:t>Variables -</a:t>
            </a:r>
            <a:r>
              <a:rPr lang="en-US" b="1" i="1" dirty="0">
                <a:solidFill>
                  <a:schemeClr val="tx1">
                    <a:lumMod val="50000"/>
                  </a:schemeClr>
                </a:solidFill>
                <a:highlight>
                  <a:srgbClr val="FFFF00"/>
                </a:highlight>
                <a:latin typeface="Arial"/>
              </a:rPr>
              <a:t>Optional</a:t>
            </a:r>
          </a:p>
          <a:p>
            <a:pPr marL="685800" lvl="4">
              <a:buFont typeface="Wingdings" panose="05000000000000000000" pitchFamily="2" charset="2"/>
              <a:buChar char="Ø"/>
            </a:pPr>
            <a:r>
              <a:rPr lang="en-US" i="1" dirty="0">
                <a:solidFill>
                  <a:schemeClr val="tx1">
                    <a:lumMod val="50000"/>
                  </a:schemeClr>
                </a:solidFill>
              </a:rPr>
              <a:t>Create Variables to pass test case values to Keyword Functions   </a:t>
            </a:r>
            <a:endParaRPr lang="en-US" b="0" i="1" dirty="0">
              <a:solidFill>
                <a:schemeClr val="tx1">
                  <a:lumMod val="50000"/>
                </a:schemeClr>
              </a:solidFill>
              <a:latin typeface="Arial"/>
            </a:endParaRPr>
          </a:p>
          <a:p>
            <a:pPr marL="514350" lvl="3">
              <a:buFont typeface="Wingdings" panose="05000000000000000000" pitchFamily="2" charset="2"/>
              <a:buChar char="Ø"/>
            </a:pPr>
            <a:r>
              <a:rPr lang="en-US" i="1" dirty="0">
                <a:solidFill>
                  <a:schemeClr val="tx1">
                    <a:lumMod val="50000"/>
                  </a:schemeClr>
                </a:solidFill>
                <a:highlight>
                  <a:srgbClr val="FFFF00"/>
                </a:highlight>
              </a:rPr>
              <a:t>Test Cases - </a:t>
            </a:r>
            <a:r>
              <a:rPr lang="en-US" b="1" i="1" dirty="0">
                <a:solidFill>
                  <a:schemeClr val="tx1">
                    <a:lumMod val="50000"/>
                  </a:schemeClr>
                </a:solidFill>
                <a:highlight>
                  <a:srgbClr val="FFFF00"/>
                </a:highlight>
              </a:rPr>
              <a:t>Required</a:t>
            </a:r>
          </a:p>
          <a:p>
            <a:pPr marL="685800" lvl="4">
              <a:buFont typeface="Wingdings" panose="05000000000000000000" pitchFamily="2" charset="2"/>
              <a:buChar char="Ø"/>
            </a:pPr>
            <a:r>
              <a:rPr lang="en-US" i="1" dirty="0">
                <a:solidFill>
                  <a:schemeClr val="tx1">
                    <a:lumMod val="50000"/>
                  </a:schemeClr>
                </a:solidFill>
              </a:rPr>
              <a:t>Each Test Case starts with a name for the test case.</a:t>
            </a:r>
          </a:p>
          <a:p>
            <a:pPr marL="685800" lvl="4">
              <a:buFont typeface="Wingdings" panose="05000000000000000000" pitchFamily="2" charset="2"/>
              <a:buChar char="Ø"/>
            </a:pPr>
            <a:r>
              <a:rPr lang="en-US" i="1" dirty="0">
                <a:solidFill>
                  <a:schemeClr val="tx1">
                    <a:lumMod val="50000"/>
                  </a:schemeClr>
                </a:solidFill>
              </a:rPr>
              <a:t>Python Keywords can be entered here to do key strokes, click links, open browser , etc. </a:t>
            </a:r>
          </a:p>
          <a:p>
            <a:pPr marL="857250" lvl="6">
              <a:buFont typeface="Wingdings" panose="05000000000000000000" pitchFamily="2" charset="2"/>
              <a:buChar char="Ø"/>
            </a:pPr>
            <a:r>
              <a:rPr lang="en-US" i="1" dirty="0">
                <a:solidFill>
                  <a:schemeClr val="tx1">
                    <a:lumMod val="50000"/>
                  </a:schemeClr>
                </a:solidFill>
              </a:rPr>
              <a:t>Or You can enter your custom keyword to execute your actions on an element in the web page   </a:t>
            </a:r>
          </a:p>
          <a:p>
            <a:pPr marL="514350" lvl="3">
              <a:buFont typeface="Wingdings" panose="05000000000000000000" pitchFamily="2" charset="2"/>
              <a:buChar char="Ø"/>
            </a:pPr>
            <a:r>
              <a:rPr lang="en-US" sz="1800" b="0" i="1" dirty="0">
                <a:solidFill>
                  <a:schemeClr val="tx1">
                    <a:lumMod val="50000"/>
                  </a:schemeClr>
                </a:solidFill>
                <a:highlight>
                  <a:srgbClr val="FFFF00"/>
                </a:highlight>
                <a:latin typeface="Arial"/>
              </a:rPr>
              <a:t>Keywords –</a:t>
            </a:r>
            <a:r>
              <a:rPr lang="en-US" sz="1800" b="1" i="1" dirty="0">
                <a:solidFill>
                  <a:schemeClr val="tx1">
                    <a:lumMod val="50000"/>
                  </a:schemeClr>
                </a:solidFill>
                <a:highlight>
                  <a:srgbClr val="FFFF00"/>
                </a:highlight>
                <a:latin typeface="Arial"/>
              </a:rPr>
              <a:t>Optional</a:t>
            </a:r>
          </a:p>
          <a:p>
            <a:pPr marL="685800" lvl="4">
              <a:buFont typeface="Wingdings" panose="05000000000000000000" pitchFamily="2" charset="2"/>
              <a:buChar char="Ø"/>
            </a:pPr>
            <a:r>
              <a:rPr lang="en-US" sz="1800" i="1" dirty="0">
                <a:solidFill>
                  <a:schemeClr val="tx1">
                    <a:lumMod val="50000"/>
                  </a:schemeClr>
                </a:solidFill>
              </a:rPr>
              <a:t>Create an inline script Keyword </a:t>
            </a:r>
          </a:p>
          <a:p>
            <a:pPr marL="685800" lvl="4">
              <a:buFont typeface="Wingdings" panose="05000000000000000000" pitchFamily="2" charset="2"/>
              <a:buChar char="Ø"/>
            </a:pPr>
            <a:r>
              <a:rPr lang="en-US" sz="1800" i="1" dirty="0">
                <a:solidFill>
                  <a:schemeClr val="tx1">
                    <a:lumMod val="50000"/>
                  </a:schemeClr>
                </a:solidFill>
              </a:rPr>
              <a:t>Create a resource file to store custom Keyword </a:t>
            </a:r>
          </a:p>
          <a:p>
            <a:pPr marL="685800" lvl="4">
              <a:buFont typeface="Wingdings" panose="05000000000000000000" pitchFamily="2" charset="2"/>
              <a:buChar char="Ø"/>
            </a:pPr>
            <a:endParaRPr lang="en-US" sz="1800" b="1" i="1" dirty="0">
              <a:solidFill>
                <a:schemeClr val="tx1">
                  <a:lumMod val="50000"/>
                </a:schemeClr>
              </a:solidFill>
              <a:latin typeface="Arial"/>
            </a:endParaRPr>
          </a:p>
        </p:txBody>
      </p:sp>
    </p:spTree>
    <p:extLst>
      <p:ext uri="{BB962C8B-B14F-4D97-AF65-F5344CB8AC3E}">
        <p14:creationId xmlns:p14="http://schemas.microsoft.com/office/powerpoint/2010/main" val="2635172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84360"/>
          </a:xfrm>
        </p:spPr>
        <p:txBody>
          <a:bodyPr>
            <a:normAutofit fontScale="90000"/>
          </a:bodyPr>
          <a:lstStyle/>
          <a:p>
            <a:r>
              <a:rPr lang="en-US" sz="2100" dirty="0"/>
              <a:t>Robot Framework  Creating a Test Case  </a:t>
            </a:r>
            <a:br>
              <a:rPr lang="en-US" sz="2100" dirty="0"/>
            </a:br>
            <a:r>
              <a:rPr lang="en-US" sz="2100" dirty="0"/>
              <a:t>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13</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104152"/>
            <a:ext cx="8229599" cy="4800600"/>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sz="1200" b="0" i="1" dirty="0">
              <a:solidFill>
                <a:schemeClr val="accent1"/>
              </a:solidFill>
              <a:latin typeface="Arial"/>
            </a:endParaRPr>
          </a:p>
        </p:txBody>
      </p:sp>
      <p:pic>
        <p:nvPicPr>
          <p:cNvPr id="2" name="Picture 1">
            <a:extLst>
              <a:ext uri="{FF2B5EF4-FFF2-40B4-BE49-F238E27FC236}">
                <a16:creationId xmlns:a16="http://schemas.microsoft.com/office/drawing/2014/main" id="{58C6B052-C9C4-4809-AAD3-C684FCD291C2}"/>
              </a:ext>
            </a:extLst>
          </p:cNvPr>
          <p:cNvPicPr>
            <a:picLocks noChangeAspect="1"/>
          </p:cNvPicPr>
          <p:nvPr/>
        </p:nvPicPr>
        <p:blipFill>
          <a:blip r:embed="rId2"/>
          <a:stretch>
            <a:fillRect/>
          </a:stretch>
        </p:blipFill>
        <p:spPr>
          <a:xfrm>
            <a:off x="302006" y="1336528"/>
            <a:ext cx="8241380" cy="4635776"/>
          </a:xfrm>
          <a:prstGeom prst="rect">
            <a:avLst/>
          </a:prstGeom>
        </p:spPr>
      </p:pic>
    </p:spTree>
    <p:extLst>
      <p:ext uri="{BB962C8B-B14F-4D97-AF65-F5344CB8AC3E}">
        <p14:creationId xmlns:p14="http://schemas.microsoft.com/office/powerpoint/2010/main" val="83669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257" y="389070"/>
            <a:ext cx="8229600" cy="914400"/>
          </a:xfrm>
        </p:spPr>
        <p:txBody>
          <a:bodyPr>
            <a:normAutofit/>
          </a:bodyPr>
          <a:lstStyle/>
          <a:p>
            <a:r>
              <a:rPr lang="en-US" dirty="0"/>
              <a:t>Robot Framework Terminal Execution</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14</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163781"/>
            <a:ext cx="8229599" cy="4390749"/>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sz="1200" b="0" i="1" dirty="0">
              <a:solidFill>
                <a:schemeClr val="accent1"/>
              </a:solidFill>
              <a:latin typeface="Arial"/>
            </a:endParaRPr>
          </a:p>
          <a:p>
            <a:endParaRPr lang="en-US" sz="1200" b="0" dirty="0">
              <a:solidFill>
                <a:schemeClr val="tx1"/>
              </a:solidFill>
              <a:latin typeface="Arial"/>
            </a:endParaRPr>
          </a:p>
        </p:txBody>
      </p:sp>
      <p:pic>
        <p:nvPicPr>
          <p:cNvPr id="5" name="Picture 4">
            <a:extLst>
              <a:ext uri="{FF2B5EF4-FFF2-40B4-BE49-F238E27FC236}">
                <a16:creationId xmlns:a16="http://schemas.microsoft.com/office/drawing/2014/main" id="{008E5569-B59D-43B1-8C2D-72CA044657B3}"/>
              </a:ext>
            </a:extLst>
          </p:cNvPr>
          <p:cNvPicPr>
            <a:picLocks noChangeAspect="1"/>
          </p:cNvPicPr>
          <p:nvPr/>
        </p:nvPicPr>
        <p:blipFill>
          <a:blip r:embed="rId2"/>
          <a:stretch>
            <a:fillRect/>
          </a:stretch>
        </p:blipFill>
        <p:spPr>
          <a:xfrm>
            <a:off x="914400" y="1610000"/>
            <a:ext cx="7805776" cy="4390749"/>
          </a:xfrm>
          <a:prstGeom prst="rect">
            <a:avLst/>
          </a:prstGeom>
        </p:spPr>
      </p:pic>
    </p:spTree>
    <p:extLst>
      <p:ext uri="{BB962C8B-B14F-4D97-AF65-F5344CB8AC3E}">
        <p14:creationId xmlns:p14="http://schemas.microsoft.com/office/powerpoint/2010/main" val="330866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257" y="389070"/>
            <a:ext cx="8229600" cy="914400"/>
          </a:xfrm>
        </p:spPr>
        <p:txBody>
          <a:bodyPr>
            <a:normAutofit/>
          </a:bodyPr>
          <a:lstStyle/>
          <a:p>
            <a:r>
              <a:rPr lang="en-US" dirty="0"/>
              <a:t>Robot Framework Test Execution Reporting</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15</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163781"/>
            <a:ext cx="8229599" cy="4390749"/>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sz="1200" b="0" i="1" dirty="0">
              <a:solidFill>
                <a:schemeClr val="accent1"/>
              </a:solidFill>
              <a:latin typeface="Arial"/>
            </a:endParaRPr>
          </a:p>
          <a:p>
            <a:endParaRPr lang="en-US" sz="1200" b="0" dirty="0">
              <a:solidFill>
                <a:schemeClr val="tx1"/>
              </a:solidFill>
              <a:latin typeface="Arial"/>
            </a:endParaRPr>
          </a:p>
        </p:txBody>
      </p:sp>
      <p:pic>
        <p:nvPicPr>
          <p:cNvPr id="2" name="Picture 1">
            <a:extLst>
              <a:ext uri="{FF2B5EF4-FFF2-40B4-BE49-F238E27FC236}">
                <a16:creationId xmlns:a16="http://schemas.microsoft.com/office/drawing/2014/main" id="{851A2DF5-E196-4A11-AF83-D5FF3CDD4823}"/>
              </a:ext>
            </a:extLst>
          </p:cNvPr>
          <p:cNvPicPr>
            <a:picLocks noChangeAspect="1"/>
          </p:cNvPicPr>
          <p:nvPr/>
        </p:nvPicPr>
        <p:blipFill>
          <a:blip r:embed="rId2"/>
          <a:stretch>
            <a:fillRect/>
          </a:stretch>
        </p:blipFill>
        <p:spPr>
          <a:xfrm>
            <a:off x="1802296" y="873433"/>
            <a:ext cx="4283548" cy="2409496"/>
          </a:xfrm>
          <a:prstGeom prst="rect">
            <a:avLst/>
          </a:prstGeom>
        </p:spPr>
      </p:pic>
      <p:pic>
        <p:nvPicPr>
          <p:cNvPr id="3" name="Picture 2">
            <a:extLst>
              <a:ext uri="{FF2B5EF4-FFF2-40B4-BE49-F238E27FC236}">
                <a16:creationId xmlns:a16="http://schemas.microsoft.com/office/drawing/2014/main" id="{00CAA1F4-F358-4230-8BEB-D0EF48E0C2A6}"/>
              </a:ext>
            </a:extLst>
          </p:cNvPr>
          <p:cNvPicPr>
            <a:picLocks noChangeAspect="1"/>
          </p:cNvPicPr>
          <p:nvPr/>
        </p:nvPicPr>
        <p:blipFill>
          <a:blip r:embed="rId3"/>
          <a:stretch>
            <a:fillRect/>
          </a:stretch>
        </p:blipFill>
        <p:spPr>
          <a:xfrm>
            <a:off x="1497495" y="3330650"/>
            <a:ext cx="5579165" cy="3138280"/>
          </a:xfrm>
          <a:prstGeom prst="rect">
            <a:avLst/>
          </a:prstGeom>
        </p:spPr>
      </p:pic>
    </p:spTree>
    <p:extLst>
      <p:ext uri="{BB962C8B-B14F-4D97-AF65-F5344CB8AC3E}">
        <p14:creationId xmlns:p14="http://schemas.microsoft.com/office/powerpoint/2010/main" val="225210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257" y="389070"/>
            <a:ext cx="8229600" cy="914400"/>
          </a:xfrm>
        </p:spPr>
        <p:txBody>
          <a:bodyPr>
            <a:normAutofit/>
          </a:bodyPr>
          <a:lstStyle/>
          <a:p>
            <a:r>
              <a:rPr lang="en-US" dirty="0"/>
              <a:t>Robot Framework Test Cases using Data Driven Testing</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16</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163781"/>
            <a:ext cx="8229599" cy="4390749"/>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sz="1200" b="0" i="1" dirty="0">
              <a:solidFill>
                <a:schemeClr val="accent1"/>
              </a:solidFill>
              <a:latin typeface="Arial"/>
            </a:endParaRPr>
          </a:p>
          <a:p>
            <a:endParaRPr lang="en-US" sz="1200" b="0" dirty="0">
              <a:solidFill>
                <a:schemeClr val="tx1"/>
              </a:solidFill>
              <a:latin typeface="Arial"/>
            </a:endParaRPr>
          </a:p>
        </p:txBody>
      </p:sp>
      <p:sp>
        <p:nvSpPr>
          <p:cNvPr id="8" name="TextBox 7">
            <a:extLst>
              <a:ext uri="{FF2B5EF4-FFF2-40B4-BE49-F238E27FC236}">
                <a16:creationId xmlns:a16="http://schemas.microsoft.com/office/drawing/2014/main" id="{DE4A92CB-4967-4A93-8EFF-DA1C27F6A518}"/>
              </a:ext>
            </a:extLst>
          </p:cNvPr>
          <p:cNvSpPr txBox="1"/>
          <p:nvPr/>
        </p:nvSpPr>
        <p:spPr>
          <a:xfrm>
            <a:off x="768626" y="1478016"/>
            <a:ext cx="659958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Specify Test Data in the Script</a:t>
            </a:r>
          </a:p>
          <a:p>
            <a:pPr marL="285750" indent="-285750">
              <a:buFont typeface="Arial" panose="020B0604020202020204" pitchFamily="34" charset="0"/>
              <a:buChar char="•"/>
            </a:pPr>
            <a:r>
              <a:rPr lang="en-US" dirty="0"/>
              <a:t>Read Test Data in Excel File .xlsx</a:t>
            </a:r>
          </a:p>
          <a:p>
            <a:pPr marL="285750" indent="-285750">
              <a:buFont typeface="Arial" panose="020B0604020202020204" pitchFamily="34" charset="0"/>
              <a:buChar char="•"/>
            </a:pPr>
            <a:r>
              <a:rPr lang="en-US" dirty="0"/>
              <a:t>Read Test Data in CSV File .csv</a:t>
            </a:r>
          </a:p>
          <a:p>
            <a:pPr marL="285750" indent="-285750">
              <a:buFont typeface="Arial" panose="020B0604020202020204" pitchFamily="34" charset="0"/>
              <a:buChar char="•"/>
            </a:pPr>
            <a:r>
              <a:rPr lang="en-US" dirty="0"/>
              <a:t>Install Data driver Library </a:t>
            </a:r>
          </a:p>
        </p:txBody>
      </p:sp>
      <p:pic>
        <p:nvPicPr>
          <p:cNvPr id="9" name="Picture 8">
            <a:extLst>
              <a:ext uri="{FF2B5EF4-FFF2-40B4-BE49-F238E27FC236}">
                <a16:creationId xmlns:a16="http://schemas.microsoft.com/office/drawing/2014/main" id="{C56C520B-16A7-4B94-8554-E1B95BE19AA6}"/>
              </a:ext>
            </a:extLst>
          </p:cNvPr>
          <p:cNvPicPr>
            <a:picLocks noChangeAspect="1"/>
          </p:cNvPicPr>
          <p:nvPr/>
        </p:nvPicPr>
        <p:blipFill rotWithShape="1">
          <a:blip r:embed="rId2"/>
          <a:srcRect l="5412" t="10562" r="30588" b="24601"/>
          <a:stretch/>
        </p:blipFill>
        <p:spPr>
          <a:xfrm>
            <a:off x="867876" y="3220278"/>
            <a:ext cx="4790616" cy="2729947"/>
          </a:xfrm>
          <a:prstGeom prst="rect">
            <a:avLst/>
          </a:prstGeom>
        </p:spPr>
      </p:pic>
    </p:spTree>
    <p:extLst>
      <p:ext uri="{BB962C8B-B14F-4D97-AF65-F5344CB8AC3E}">
        <p14:creationId xmlns:p14="http://schemas.microsoft.com/office/powerpoint/2010/main" val="380837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257" y="389070"/>
            <a:ext cx="8229600" cy="914400"/>
          </a:xfrm>
        </p:spPr>
        <p:txBody>
          <a:bodyPr>
            <a:normAutofit/>
          </a:bodyPr>
          <a:lstStyle/>
          <a:p>
            <a:r>
              <a:rPr lang="en-US" dirty="0"/>
              <a:t>Robot Framework Data Base Testing</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17</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163781"/>
            <a:ext cx="8229599" cy="4390749"/>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sz="1200" b="0" i="1" dirty="0">
              <a:solidFill>
                <a:schemeClr val="accent1"/>
              </a:solidFill>
              <a:latin typeface="Arial"/>
            </a:endParaRPr>
          </a:p>
          <a:p>
            <a:endParaRPr lang="en-US" sz="1200" b="0" dirty="0">
              <a:solidFill>
                <a:schemeClr val="tx1"/>
              </a:solidFill>
              <a:latin typeface="Arial"/>
            </a:endParaRPr>
          </a:p>
        </p:txBody>
      </p:sp>
      <p:sp>
        <p:nvSpPr>
          <p:cNvPr id="8" name="TextBox 7">
            <a:extLst>
              <a:ext uri="{FF2B5EF4-FFF2-40B4-BE49-F238E27FC236}">
                <a16:creationId xmlns:a16="http://schemas.microsoft.com/office/drawing/2014/main" id="{DE4A92CB-4967-4A93-8EFF-DA1C27F6A518}"/>
              </a:ext>
            </a:extLst>
          </p:cNvPr>
          <p:cNvSpPr txBox="1"/>
          <p:nvPr/>
        </p:nvSpPr>
        <p:spPr>
          <a:xfrm>
            <a:off x="662608" y="1056779"/>
            <a:ext cx="6599583"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Install DatabaseLibrary &amp; </a:t>
            </a:r>
            <a:r>
              <a:rPr lang="en-US" dirty="0" err="1"/>
              <a:t>pymysql</a:t>
            </a:r>
            <a:r>
              <a:rPr lang="en-US" dirty="0"/>
              <a:t> </a:t>
            </a:r>
          </a:p>
        </p:txBody>
      </p:sp>
      <p:sp>
        <p:nvSpPr>
          <p:cNvPr id="5" name="TextBox 4">
            <a:extLst>
              <a:ext uri="{FF2B5EF4-FFF2-40B4-BE49-F238E27FC236}">
                <a16:creationId xmlns:a16="http://schemas.microsoft.com/office/drawing/2014/main" id="{8F0B9768-E896-4D78-8D83-0525A9378D0A}"/>
              </a:ext>
            </a:extLst>
          </p:cNvPr>
          <p:cNvSpPr txBox="1"/>
          <p:nvPr/>
        </p:nvSpPr>
        <p:spPr>
          <a:xfrm>
            <a:off x="443257" y="1659050"/>
            <a:ext cx="7600122" cy="4708981"/>
          </a:xfrm>
          <a:prstGeom prst="rect">
            <a:avLst/>
          </a:prstGeom>
          <a:noFill/>
        </p:spPr>
        <p:txBody>
          <a:bodyPr wrap="square" rtlCol="0">
            <a:spAutoFit/>
          </a:bodyPr>
          <a:lstStyle/>
          <a:p>
            <a:r>
              <a:rPr lang="en-US" sz="1200" dirty="0"/>
              <a:t>*** Settings ***</a:t>
            </a:r>
          </a:p>
          <a:p>
            <a:r>
              <a:rPr lang="en-US" altLang="en-US" sz="1200" b="1" i="1" dirty="0">
                <a:solidFill>
                  <a:srgbClr val="3D3D3D"/>
                </a:solidFill>
                <a:latin typeface="Courier New" panose="02070309020205020404" pitchFamily="49" charset="0"/>
                <a:cs typeface="Courier New" panose="02070309020205020404" pitchFamily="49" charset="0"/>
              </a:rPr>
              <a:t>Library     </a:t>
            </a:r>
            <a:r>
              <a:rPr lang="en-US" altLang="en-US" sz="1200" i="1" dirty="0">
                <a:solidFill>
                  <a:srgbClr val="660E7A"/>
                </a:solidFill>
                <a:latin typeface="Courier New" panose="02070309020205020404" pitchFamily="49" charset="0"/>
                <a:cs typeface="Courier New" panose="02070309020205020404" pitchFamily="49" charset="0"/>
              </a:rPr>
              <a:t>DatabaseLibrary</a:t>
            </a:r>
            <a:br>
              <a:rPr lang="en-US" altLang="en-US" sz="1200" i="1" dirty="0">
                <a:solidFill>
                  <a:srgbClr val="660E7A"/>
                </a:solidFill>
                <a:latin typeface="Courier New" panose="02070309020205020404" pitchFamily="49" charset="0"/>
                <a:cs typeface="Courier New" panose="02070309020205020404" pitchFamily="49" charset="0"/>
              </a:rPr>
            </a:br>
            <a:r>
              <a:rPr lang="en-US" altLang="en-US" sz="1200" b="1" i="1" dirty="0">
                <a:solidFill>
                  <a:srgbClr val="3D3D3D"/>
                </a:solidFill>
                <a:latin typeface="Courier New" panose="02070309020205020404" pitchFamily="49" charset="0"/>
                <a:cs typeface="Courier New" panose="02070309020205020404" pitchFamily="49" charset="0"/>
              </a:rPr>
              <a:t>Library     </a:t>
            </a:r>
            <a:r>
              <a:rPr lang="en-US" altLang="en-US" sz="1200" i="1" dirty="0" err="1">
                <a:solidFill>
                  <a:srgbClr val="660E7A"/>
                </a:solidFill>
                <a:latin typeface="Courier New" panose="02070309020205020404" pitchFamily="49" charset="0"/>
                <a:cs typeface="Courier New" panose="02070309020205020404" pitchFamily="49" charset="0"/>
              </a:rPr>
              <a:t>OperatingSystem</a:t>
            </a:r>
            <a:br>
              <a:rPr lang="en-US" altLang="en-US" sz="1200" i="1" dirty="0">
                <a:solidFill>
                  <a:srgbClr val="660E7A"/>
                </a:solidFill>
                <a:latin typeface="Courier New" panose="02070309020205020404" pitchFamily="49" charset="0"/>
                <a:cs typeface="Courier New" panose="02070309020205020404" pitchFamily="49" charset="0"/>
              </a:rPr>
            </a:br>
            <a:br>
              <a:rPr lang="en-US" altLang="en-US" sz="1200" i="1" dirty="0">
                <a:solidFill>
                  <a:srgbClr val="660E7A"/>
                </a:solidFill>
                <a:latin typeface="Courier New" panose="02070309020205020404" pitchFamily="49" charset="0"/>
                <a:cs typeface="Courier New" panose="02070309020205020404" pitchFamily="49" charset="0"/>
              </a:rPr>
            </a:br>
            <a:r>
              <a:rPr lang="en-US" altLang="en-US" sz="1200" b="1" dirty="0">
                <a:solidFill>
                  <a:srgbClr val="000080"/>
                </a:solidFill>
                <a:latin typeface="Courier New" panose="02070309020205020404" pitchFamily="49" charset="0"/>
                <a:cs typeface="Courier New" panose="02070309020205020404" pitchFamily="49" charset="0"/>
              </a:rPr>
              <a:t>Suite Setup       </a:t>
            </a:r>
            <a:r>
              <a:rPr lang="en-US" altLang="en-US" sz="1200" dirty="0">
                <a:solidFill>
                  <a:srgbClr val="000000"/>
                </a:solidFill>
                <a:latin typeface="Courier New" panose="02070309020205020404" pitchFamily="49" charset="0"/>
                <a:cs typeface="Courier New" panose="02070309020205020404" pitchFamily="49" charset="0"/>
              </a:rPr>
              <a:t>Connect To Database    </a:t>
            </a:r>
            <a:r>
              <a:rPr lang="en-US" altLang="en-US" sz="1200" i="1" dirty="0" err="1">
                <a:solidFill>
                  <a:srgbClr val="660E7A"/>
                </a:solidFill>
                <a:latin typeface="Courier New" panose="02070309020205020404" pitchFamily="49" charset="0"/>
                <a:cs typeface="Courier New" panose="02070309020205020404" pitchFamily="49" charset="0"/>
              </a:rPr>
              <a:t>pymysql</a:t>
            </a:r>
            <a:r>
              <a:rPr lang="en-US" altLang="en-US" sz="1200" i="1" dirty="0">
                <a:solidFill>
                  <a:srgbClr val="660E7A"/>
                </a:solidFill>
                <a:latin typeface="Courier New" panose="02070309020205020404" pitchFamily="49" charset="0"/>
                <a:cs typeface="Courier New" panose="02070309020205020404" pitchFamily="49" charset="0"/>
              </a:rPr>
              <a:t>    </a:t>
            </a:r>
            <a:r>
              <a:rPr lang="en-US" altLang="en-US" sz="1200" dirty="0">
                <a:solidFill>
                  <a:srgbClr val="000000"/>
                </a:solidFill>
                <a:latin typeface="Courier New" panose="02070309020205020404" pitchFamily="49" charset="0"/>
                <a:cs typeface="Courier New" panose="02070309020205020404" pitchFamily="49" charset="0"/>
              </a:rPr>
              <a:t>${</a:t>
            </a:r>
            <a:r>
              <a:rPr lang="en-US" altLang="en-US" sz="1200" dirty="0" err="1">
                <a:solidFill>
                  <a:srgbClr val="000000"/>
                </a:solidFill>
                <a:latin typeface="Courier New" panose="02070309020205020404" pitchFamily="49" charset="0"/>
                <a:cs typeface="Courier New" panose="02070309020205020404" pitchFamily="49" charset="0"/>
              </a:rPr>
              <a:t>DBName</a:t>
            </a:r>
            <a:r>
              <a:rPr lang="en-US" altLang="en-US" sz="1200" dirty="0">
                <a:solidFill>
                  <a:srgbClr val="000000"/>
                </a:solidFill>
                <a:latin typeface="Courier New" panose="02070309020205020404" pitchFamily="49" charset="0"/>
                <a:cs typeface="Courier New" panose="02070309020205020404" pitchFamily="49" charset="0"/>
              </a:rPr>
              <a:t>}    ${</a:t>
            </a:r>
            <a:r>
              <a:rPr lang="en-US" altLang="en-US" sz="1200" dirty="0" err="1">
                <a:solidFill>
                  <a:srgbClr val="000000"/>
                </a:solidFill>
                <a:latin typeface="Courier New" panose="02070309020205020404" pitchFamily="49" charset="0"/>
                <a:cs typeface="Courier New" panose="02070309020205020404" pitchFamily="49" charset="0"/>
              </a:rPr>
              <a:t>DBUser</a:t>
            </a:r>
            <a:r>
              <a:rPr lang="en-US" altLang="en-US" sz="1200" dirty="0">
                <a:solidFill>
                  <a:srgbClr val="000000"/>
                </a:solidFill>
                <a:latin typeface="Courier New" panose="02070309020205020404" pitchFamily="49" charset="0"/>
                <a:cs typeface="Courier New" panose="02070309020205020404" pitchFamily="49" charset="0"/>
              </a:rPr>
              <a:t>}    ${</a:t>
            </a:r>
            <a:r>
              <a:rPr lang="en-US" altLang="en-US" sz="1200" dirty="0" err="1">
                <a:solidFill>
                  <a:srgbClr val="000000"/>
                </a:solidFill>
                <a:latin typeface="Courier New" panose="02070309020205020404" pitchFamily="49" charset="0"/>
                <a:cs typeface="Courier New" panose="02070309020205020404" pitchFamily="49" charset="0"/>
              </a:rPr>
              <a:t>DBPass</a:t>
            </a:r>
            <a:r>
              <a:rPr lang="en-US" altLang="en-US" sz="1200" dirty="0">
                <a:solidFill>
                  <a:srgbClr val="000000"/>
                </a:solidFill>
                <a:latin typeface="Courier New" panose="02070309020205020404" pitchFamily="49" charset="0"/>
                <a:cs typeface="Courier New" panose="02070309020205020404" pitchFamily="49" charset="0"/>
              </a:rPr>
              <a:t>}    ${</a:t>
            </a:r>
            <a:r>
              <a:rPr lang="en-US" altLang="en-US" sz="1200" dirty="0" err="1">
                <a:solidFill>
                  <a:srgbClr val="000000"/>
                </a:solidFill>
                <a:latin typeface="Courier New" panose="02070309020205020404" pitchFamily="49" charset="0"/>
                <a:cs typeface="Courier New" panose="02070309020205020404" pitchFamily="49" charset="0"/>
              </a:rPr>
              <a:t>DBHost</a:t>
            </a:r>
            <a:r>
              <a:rPr lang="en-US" altLang="en-US" sz="1200" dirty="0">
                <a:solidFill>
                  <a:srgbClr val="000000"/>
                </a:solidFill>
                <a:latin typeface="Courier New" panose="02070309020205020404" pitchFamily="49" charset="0"/>
                <a:cs typeface="Courier New" panose="02070309020205020404" pitchFamily="49" charset="0"/>
              </a:rPr>
              <a:t>}    ${</a:t>
            </a:r>
            <a:r>
              <a:rPr lang="en-US" altLang="en-US" sz="1200" dirty="0" err="1">
                <a:solidFill>
                  <a:srgbClr val="000000"/>
                </a:solidFill>
                <a:latin typeface="Courier New" panose="02070309020205020404" pitchFamily="49" charset="0"/>
                <a:cs typeface="Courier New" panose="02070309020205020404" pitchFamily="49" charset="0"/>
              </a:rPr>
              <a:t>DBPort</a:t>
            </a:r>
            <a:r>
              <a:rPr lang="en-US" altLang="en-US" sz="1200" dirty="0">
                <a:solidFill>
                  <a:srgbClr val="000000"/>
                </a:solidFill>
                <a:latin typeface="Courier New" panose="02070309020205020404" pitchFamily="49" charset="0"/>
                <a:cs typeface="Courier New" panose="02070309020205020404" pitchFamily="49" charset="0"/>
              </a:rPr>
              <a:t>}</a:t>
            </a:r>
            <a:br>
              <a:rPr lang="en-US" altLang="en-US" sz="1200" dirty="0">
                <a:solidFill>
                  <a:srgbClr val="000000"/>
                </a:solidFill>
                <a:latin typeface="Courier New" panose="02070309020205020404" pitchFamily="49" charset="0"/>
                <a:cs typeface="Courier New" panose="02070309020205020404" pitchFamily="49" charset="0"/>
              </a:rPr>
            </a:br>
            <a:r>
              <a:rPr lang="en-US" altLang="en-US" sz="1200" b="1" dirty="0">
                <a:solidFill>
                  <a:srgbClr val="000080"/>
                </a:solidFill>
                <a:latin typeface="Courier New" panose="02070309020205020404" pitchFamily="49" charset="0"/>
                <a:cs typeface="Courier New" panose="02070309020205020404" pitchFamily="49" charset="0"/>
              </a:rPr>
              <a:t>Suite Teardown    </a:t>
            </a:r>
            <a:r>
              <a:rPr lang="en-US" altLang="en-US" sz="1200" dirty="0">
                <a:solidFill>
                  <a:srgbClr val="000000"/>
                </a:solidFill>
                <a:latin typeface="Courier New" panose="02070309020205020404" pitchFamily="49" charset="0"/>
                <a:cs typeface="Courier New" panose="02070309020205020404" pitchFamily="49" charset="0"/>
              </a:rPr>
              <a:t>Disconnect From Database</a:t>
            </a:r>
            <a:br>
              <a:rPr lang="en-US" altLang="en-US" sz="1200" dirty="0">
                <a:solidFill>
                  <a:srgbClr val="000000"/>
                </a:solidFill>
                <a:latin typeface="Courier New" panose="02070309020205020404" pitchFamily="49" charset="0"/>
                <a:cs typeface="Courier New" panose="02070309020205020404" pitchFamily="49" charset="0"/>
              </a:rPr>
            </a:br>
            <a:r>
              <a:rPr lang="en-US" altLang="en-US" sz="1200" b="1" i="1" dirty="0">
                <a:solidFill>
                  <a:srgbClr val="3D3D3D"/>
                </a:solidFill>
                <a:latin typeface="Courier New" panose="02070309020205020404" pitchFamily="49" charset="0"/>
                <a:cs typeface="Courier New" panose="02070309020205020404" pitchFamily="49" charset="0"/>
              </a:rPr>
              <a:t>Library  </a:t>
            </a:r>
            <a:r>
              <a:rPr lang="en-US" altLang="en-US" sz="1200" i="1" dirty="0">
                <a:solidFill>
                  <a:srgbClr val="660E7A"/>
                </a:solidFill>
                <a:latin typeface="Courier New" panose="02070309020205020404" pitchFamily="49" charset="0"/>
                <a:cs typeface="Courier New" panose="02070309020205020404" pitchFamily="49" charset="0"/>
              </a:rPr>
              <a:t>data</a:t>
            </a:r>
            <a:endParaRPr lang="en-US" altLang="en-US" sz="1200" dirty="0">
              <a:latin typeface="Arial" panose="020B0604020202020204" pitchFamily="34" charset="0"/>
            </a:endParaRPr>
          </a:p>
          <a:p>
            <a:r>
              <a:rPr lang="en-US" sz="1200" dirty="0"/>
              <a:t>*** Variables ***</a:t>
            </a:r>
          </a:p>
          <a:p>
            <a:r>
              <a:rPr lang="en-US" sz="1200" dirty="0"/>
              <a:t>${</a:t>
            </a:r>
            <a:r>
              <a:rPr lang="en-US" sz="1200" dirty="0" err="1"/>
              <a:t>DBHost</a:t>
            </a:r>
            <a:r>
              <a:rPr lang="en-US" sz="1200" dirty="0"/>
              <a:t>}         127.0.0.1</a:t>
            </a:r>
          </a:p>
          <a:p>
            <a:r>
              <a:rPr lang="en-US" sz="1200" dirty="0"/>
              <a:t>${</a:t>
            </a:r>
            <a:r>
              <a:rPr lang="en-US" sz="1200" dirty="0" err="1"/>
              <a:t>DBName</a:t>
            </a:r>
            <a:r>
              <a:rPr lang="en-US" sz="1200" dirty="0"/>
              <a:t>}         </a:t>
            </a:r>
            <a:r>
              <a:rPr lang="en-US" sz="1200" dirty="0" err="1"/>
              <a:t>mydb</a:t>
            </a:r>
            <a:endParaRPr lang="en-US" sz="1200" dirty="0"/>
          </a:p>
          <a:p>
            <a:r>
              <a:rPr lang="en-US" sz="1200" dirty="0"/>
              <a:t>${</a:t>
            </a:r>
            <a:r>
              <a:rPr lang="en-US" sz="1200" dirty="0" err="1"/>
              <a:t>DBPass</a:t>
            </a:r>
            <a:r>
              <a:rPr lang="en-US" sz="1200" dirty="0"/>
              <a:t>}         root</a:t>
            </a:r>
          </a:p>
          <a:p>
            <a:r>
              <a:rPr lang="en-US" sz="1200" dirty="0"/>
              <a:t>${</a:t>
            </a:r>
            <a:r>
              <a:rPr lang="en-US" sz="1200" dirty="0" err="1"/>
              <a:t>DBPort</a:t>
            </a:r>
            <a:r>
              <a:rPr lang="en-US" sz="1200" dirty="0"/>
              <a:t>}         3306</a:t>
            </a:r>
          </a:p>
          <a:p>
            <a:r>
              <a:rPr lang="en-US" sz="1200" dirty="0"/>
              <a:t>${</a:t>
            </a:r>
            <a:r>
              <a:rPr lang="en-US" sz="1200" dirty="0" err="1"/>
              <a:t>DBUser</a:t>
            </a:r>
            <a:r>
              <a:rPr lang="en-US" sz="1200" dirty="0"/>
              <a:t>}         root</a:t>
            </a:r>
          </a:p>
          <a:p>
            <a:endParaRPr lang="en-US" sz="1200" dirty="0"/>
          </a:p>
          <a:p>
            <a:r>
              <a:rPr lang="en-US" sz="1200" dirty="0"/>
              <a:t>*** Test Cases ***</a:t>
            </a:r>
          </a:p>
          <a:p>
            <a:endParaRPr lang="en-US" sz="1200" dirty="0"/>
          </a:p>
          <a:p>
            <a:r>
              <a:rPr lang="en-US" sz="1200" dirty="0"/>
              <a:t>Update record in person table</a:t>
            </a:r>
          </a:p>
          <a:p>
            <a:r>
              <a:rPr lang="en-US" sz="1200" dirty="0"/>
              <a:t>     ${output}=   Execute SQL String  Update </a:t>
            </a:r>
            <a:r>
              <a:rPr lang="en-US" sz="1200" dirty="0" err="1"/>
              <a:t>mydb.person</a:t>
            </a:r>
            <a:r>
              <a:rPr lang="en-US" sz="1200" dirty="0"/>
              <a:t> set </a:t>
            </a:r>
            <a:r>
              <a:rPr lang="en-US" sz="1200" dirty="0" err="1"/>
              <a:t>first_name</a:t>
            </a:r>
            <a:r>
              <a:rPr lang="en-US" sz="1200" dirty="0"/>
              <a:t>="</a:t>
            </a:r>
            <a:r>
              <a:rPr lang="en-US" sz="1200" dirty="0" err="1"/>
              <a:t>Jio</a:t>
            </a:r>
            <a:r>
              <a:rPr lang="en-US" sz="1200" dirty="0"/>
              <a:t>" where id=104;</a:t>
            </a:r>
          </a:p>
          <a:p>
            <a:r>
              <a:rPr lang="en-US" sz="1200" dirty="0"/>
              <a:t>     log to console  ${output}</a:t>
            </a:r>
          </a:p>
          <a:p>
            <a:r>
              <a:rPr lang="en-US" sz="1200" dirty="0"/>
              <a:t>     should be equal as strings     ${output}       None</a:t>
            </a:r>
          </a:p>
          <a:p>
            <a:endParaRPr lang="en-US" sz="1200" dirty="0"/>
          </a:p>
          <a:p>
            <a:r>
              <a:rPr lang="en-US" sz="1200" dirty="0"/>
              <a:t>Retrieve Records from Person Table</a:t>
            </a:r>
          </a:p>
          <a:p>
            <a:r>
              <a:rPr lang="en-US" sz="1200" dirty="0"/>
              <a:t>       @{</a:t>
            </a:r>
            <a:r>
              <a:rPr lang="en-US" sz="1200" dirty="0" err="1"/>
              <a:t>queryResults</a:t>
            </a:r>
            <a:r>
              <a:rPr lang="en-US" sz="1200" dirty="0"/>
              <a:t>}=     query       Select * from </a:t>
            </a:r>
            <a:r>
              <a:rPr lang="en-US" sz="1200" dirty="0" err="1"/>
              <a:t>mydb.person</a:t>
            </a:r>
            <a:r>
              <a:rPr lang="en-US" sz="1200" dirty="0"/>
              <a:t>;</a:t>
            </a:r>
          </a:p>
          <a:p>
            <a:r>
              <a:rPr lang="en-US" sz="1200" dirty="0"/>
              <a:t>       log to console  many @{</a:t>
            </a:r>
            <a:r>
              <a:rPr lang="en-US" sz="1200" dirty="0" err="1"/>
              <a:t>queryResults</a:t>
            </a:r>
            <a:r>
              <a:rPr lang="en-US" sz="1200" dirty="0"/>
              <a:t>}</a:t>
            </a:r>
          </a:p>
        </p:txBody>
      </p:sp>
    </p:spTree>
    <p:extLst>
      <p:ext uri="{BB962C8B-B14F-4D97-AF65-F5344CB8AC3E}">
        <p14:creationId xmlns:p14="http://schemas.microsoft.com/office/powerpoint/2010/main" val="2913322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Access to Robot Framework Documentation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18</a:t>
            </a:fld>
            <a:endParaRPr lang="en-US"/>
          </a:p>
        </p:txBody>
      </p:sp>
      <p:sp>
        <p:nvSpPr>
          <p:cNvPr id="12" name="Content Placeholder 4">
            <a:extLst>
              <a:ext uri="{FF2B5EF4-FFF2-40B4-BE49-F238E27FC236}">
                <a16:creationId xmlns:a16="http://schemas.microsoft.com/office/drawing/2014/main" id="{914C1285-BB01-4FB5-BD75-32650DE24DF8}"/>
              </a:ext>
            </a:extLst>
          </p:cNvPr>
          <p:cNvSpPr txBox="1">
            <a:spLocks/>
          </p:cNvSpPr>
          <p:nvPr/>
        </p:nvSpPr>
        <p:spPr>
          <a:xfrm>
            <a:off x="457199" y="1268361"/>
            <a:ext cx="8229599" cy="4286170"/>
          </a:xfrm>
          <a:prstGeom prst="rect">
            <a:avLst/>
          </a:prstGeom>
        </p:spPr>
        <p:txBody>
          <a:bodyPr vert="horz" lIns="0" tIns="45720" rIns="91440" bIns="0" rtlCol="0">
            <a:noAutofit/>
          </a:bodyPr>
          <a:lstStyle>
            <a:lvl1pPr marL="0" indent="0" algn="l" defTabSz="457200" rtl="0" eaLnBrk="1" latinLnBrk="0" hangingPunct="1">
              <a:lnSpc>
                <a:spcPct val="100000"/>
              </a:lnSpc>
              <a:spcBef>
                <a:spcPts val="0"/>
              </a:spcBef>
              <a:spcAft>
                <a:spcPts val="0"/>
              </a:spcAft>
              <a:buFontTx/>
              <a:buNone/>
              <a:defRPr sz="1600" b="1" kern="1200">
                <a:solidFill>
                  <a:schemeClr val="tx2"/>
                </a:solidFill>
                <a:latin typeface="+mn-lt"/>
                <a:ea typeface="+mn-ea"/>
                <a:cs typeface="Arial"/>
              </a:defRPr>
            </a:lvl1pPr>
            <a:lvl2pPr marL="0" indent="0" algn="l" defTabSz="457200" rtl="0" eaLnBrk="1" latinLnBrk="0" hangingPunct="1">
              <a:lnSpc>
                <a:spcPct val="100000"/>
              </a:lnSpc>
              <a:spcBef>
                <a:spcPts val="0"/>
              </a:spcBef>
              <a:spcAft>
                <a:spcPts val="0"/>
              </a:spcAft>
              <a:buFont typeface="Arial"/>
              <a:buNone/>
              <a:defRPr sz="1600" kern="1200">
                <a:solidFill>
                  <a:schemeClr val="tx1"/>
                </a:solidFill>
                <a:latin typeface="Arial"/>
                <a:ea typeface="+mn-ea"/>
                <a:cs typeface="Arial"/>
              </a:defRPr>
            </a:lvl2pPr>
            <a:lvl3pPr marL="171450" indent="-171450" algn="l" defTabSz="681038"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3pPr>
            <a:lvl4pPr marL="34290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4pPr>
            <a:lvl5pPr marL="514350" indent="-171450" algn="l" defTabSz="457200" rtl="0" eaLnBrk="1" latinLnBrk="0" hangingPunct="1">
              <a:lnSpc>
                <a:spcPct val="100000"/>
              </a:lnSpc>
              <a:spcBef>
                <a:spcPts val="0"/>
              </a:spcBef>
              <a:spcAft>
                <a:spcPts val="0"/>
              </a:spcAft>
              <a:buFont typeface="Arial" pitchFamily="34" charset="0"/>
              <a:buChar char="•"/>
              <a:defRPr sz="1600" kern="1200">
                <a:solidFill>
                  <a:schemeClr val="tx1"/>
                </a:solidFill>
                <a:latin typeface="Arial"/>
                <a:ea typeface="+mn-ea"/>
                <a:cs typeface="Arial"/>
              </a:defRPr>
            </a:lvl5pPr>
            <a:lvl6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6pPr>
            <a:lvl7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7pPr>
            <a:lvl8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
                <a:ea typeface="+mn-ea"/>
                <a:cs typeface="+mn-cs"/>
              </a:defRPr>
            </a:lvl8pPr>
            <a:lvl9pPr marL="685800" indent="-171450" algn="l" defTabSz="457200" rtl="0" eaLnBrk="1" latinLnBrk="0" hangingPunct="1">
              <a:lnSpc>
                <a:spcPct val="100000"/>
              </a:lnSpc>
              <a:spcBef>
                <a:spcPts val="0"/>
              </a:spcBef>
              <a:spcAft>
                <a:spcPts val="0"/>
              </a:spcAft>
              <a:buFontTx/>
              <a:buChar char="-"/>
              <a:defRPr sz="1600" kern="1200">
                <a:solidFill>
                  <a:schemeClr val="tx1"/>
                </a:solidFill>
                <a:latin typeface="Arial"/>
                <a:ea typeface="+mn-ea"/>
                <a:cs typeface="Arial"/>
              </a:defRPr>
            </a:lvl9pPr>
          </a:lstStyle>
          <a:p>
            <a:endParaRPr lang="en-US" b="0" i="1" dirty="0"/>
          </a:p>
        </p:txBody>
      </p:sp>
      <p:sp>
        <p:nvSpPr>
          <p:cNvPr id="2" name="TextBox 1">
            <a:extLst>
              <a:ext uri="{FF2B5EF4-FFF2-40B4-BE49-F238E27FC236}">
                <a16:creationId xmlns:a16="http://schemas.microsoft.com/office/drawing/2014/main" id="{ED87B053-120F-4D14-8DD5-B8016A237597}"/>
              </a:ext>
            </a:extLst>
          </p:cNvPr>
          <p:cNvSpPr txBox="1"/>
          <p:nvPr/>
        </p:nvSpPr>
        <p:spPr>
          <a:xfrm>
            <a:off x="457197" y="1113183"/>
            <a:ext cx="8090455" cy="923330"/>
          </a:xfrm>
          <a:prstGeom prst="rect">
            <a:avLst/>
          </a:prstGeom>
          <a:noFill/>
        </p:spPr>
        <p:txBody>
          <a:bodyPr wrap="square" rtlCol="0">
            <a:spAutoFit/>
          </a:bodyPr>
          <a:lstStyle/>
          <a:p>
            <a:r>
              <a:rPr lang="en-US" dirty="0"/>
              <a:t>To access documentation on Robot Libraries and Keywords , press Ctrl + Q</a:t>
            </a:r>
          </a:p>
          <a:p>
            <a:r>
              <a:rPr lang="en-US" dirty="0"/>
              <a:t>after Highlighting the library</a:t>
            </a:r>
          </a:p>
          <a:p>
            <a:endParaRPr lang="en-US" dirty="0"/>
          </a:p>
        </p:txBody>
      </p:sp>
      <p:pic>
        <p:nvPicPr>
          <p:cNvPr id="3" name="Picture 2">
            <a:extLst>
              <a:ext uri="{FF2B5EF4-FFF2-40B4-BE49-F238E27FC236}">
                <a16:creationId xmlns:a16="http://schemas.microsoft.com/office/drawing/2014/main" id="{A910AF94-853F-4AD9-A145-418EA370B527}"/>
              </a:ext>
            </a:extLst>
          </p:cNvPr>
          <p:cNvPicPr>
            <a:picLocks noChangeAspect="1"/>
          </p:cNvPicPr>
          <p:nvPr/>
        </p:nvPicPr>
        <p:blipFill>
          <a:blip r:embed="rId2"/>
          <a:stretch>
            <a:fillRect/>
          </a:stretch>
        </p:blipFill>
        <p:spPr>
          <a:xfrm>
            <a:off x="731965" y="2036513"/>
            <a:ext cx="7007304" cy="3941609"/>
          </a:xfrm>
          <a:prstGeom prst="rect">
            <a:avLst/>
          </a:prstGeom>
        </p:spPr>
      </p:pic>
    </p:spTree>
    <p:extLst>
      <p:ext uri="{BB962C8B-B14F-4D97-AF65-F5344CB8AC3E}">
        <p14:creationId xmlns:p14="http://schemas.microsoft.com/office/powerpoint/2010/main" val="1436498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PyCharm/Robot Framework/Python Selenium Setup</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19</a:t>
            </a:fld>
            <a:endParaRPr lang="en-US"/>
          </a:p>
        </p:txBody>
      </p:sp>
      <p:sp>
        <p:nvSpPr>
          <p:cNvPr id="5" name="Content Placeholder 4"/>
          <p:cNvSpPr>
            <a:spLocks noGrp="1"/>
          </p:cNvSpPr>
          <p:nvPr>
            <p:ph sz="quarter" idx="13"/>
          </p:nvPr>
        </p:nvSpPr>
        <p:spPr>
          <a:xfrm>
            <a:off x="629479" y="787356"/>
            <a:ext cx="8229600" cy="5283288"/>
          </a:xfrm>
        </p:spPr>
        <p:txBody>
          <a:bodyPr/>
          <a:lstStyle/>
          <a:p>
            <a:r>
              <a:rPr lang="en-US" b="0" dirty="0">
                <a:solidFill>
                  <a:schemeClr val="tx1"/>
                </a:solidFill>
                <a:latin typeface="Arial Black" panose="020B0A04020102020204" pitchFamily="34" charset="0"/>
              </a:rPr>
              <a:t>Install Python </a:t>
            </a:r>
          </a:p>
          <a:p>
            <a:r>
              <a:rPr lang="en-US" b="0" dirty="0">
                <a:solidFill>
                  <a:schemeClr val="tx1"/>
                </a:solidFill>
                <a:latin typeface="Arial Black" panose="020B0A04020102020204" pitchFamily="34" charset="0"/>
              </a:rPr>
              <a:t>	</a:t>
            </a:r>
            <a:r>
              <a:rPr lang="en-US" b="0" dirty="0">
                <a:solidFill>
                  <a:schemeClr val="tx1"/>
                </a:solidFill>
                <a:latin typeface="Arial Black" panose="020B0A04020102020204" pitchFamily="34" charset="0"/>
                <a:hlinkClick r:id="rId2"/>
              </a:rPr>
              <a:t>https://www.python</a:t>
            </a:r>
            <a:r>
              <a:rPr lang="en-US" b="0" dirty="0">
                <a:solidFill>
                  <a:schemeClr val="tx1"/>
                </a:solidFill>
                <a:latin typeface="Arial Black" panose="020B0A04020102020204" pitchFamily="34" charset="0"/>
              </a:rPr>
              <a:t>.org/downloads/ </a:t>
            </a:r>
          </a:p>
          <a:p>
            <a:r>
              <a:rPr lang="en-US" b="0" dirty="0">
                <a:solidFill>
                  <a:schemeClr val="tx1"/>
                </a:solidFill>
                <a:latin typeface="Arial Black" panose="020B0A04020102020204" pitchFamily="34" charset="0"/>
              </a:rPr>
              <a:t>	Python 3.7.3</a:t>
            </a:r>
          </a:p>
          <a:p>
            <a:r>
              <a:rPr lang="en-US" b="0" dirty="0">
                <a:solidFill>
                  <a:schemeClr val="tx1"/>
                </a:solidFill>
                <a:latin typeface="Arial Black" panose="020B0A04020102020204" pitchFamily="34" charset="0"/>
              </a:rPr>
              <a:t>	Installs also PIP 19.2.3 as well</a:t>
            </a:r>
          </a:p>
          <a:p>
            <a:r>
              <a:rPr lang="en-US" b="0" dirty="0">
                <a:solidFill>
                  <a:schemeClr val="tx1"/>
                </a:solidFill>
                <a:latin typeface="Arial Black" panose="020B0A04020102020204" pitchFamily="34" charset="0"/>
              </a:rPr>
              <a:t>		Pip is used to install other libraries/packages</a:t>
            </a:r>
          </a:p>
          <a:p>
            <a:r>
              <a:rPr lang="en-US" b="0" dirty="0">
                <a:solidFill>
                  <a:schemeClr val="tx1"/>
                </a:solidFill>
                <a:latin typeface="Arial Black" panose="020B0A04020102020204" pitchFamily="34" charset="0"/>
              </a:rPr>
              <a:t>	C:\Program Files (x86)\Python\Scripts is where the programs are I	installed</a:t>
            </a:r>
          </a:p>
          <a:p>
            <a:r>
              <a:rPr lang="en-US" b="0" dirty="0">
                <a:solidFill>
                  <a:schemeClr val="tx1"/>
                </a:solidFill>
                <a:latin typeface="Arial Black" panose="020B0A04020102020204" pitchFamily="34" charset="0"/>
              </a:rPr>
              <a:t>			This Path needs to be added to the Path definition for 				workstation</a:t>
            </a:r>
          </a:p>
          <a:p>
            <a:r>
              <a:rPr lang="en-US" b="0" dirty="0">
                <a:solidFill>
                  <a:schemeClr val="tx1"/>
                </a:solidFill>
                <a:latin typeface="Arial Black" panose="020B0A04020102020204" pitchFamily="34" charset="0"/>
              </a:rPr>
              <a:t>			Check installation by going to “</a:t>
            </a:r>
            <a:r>
              <a:rPr lang="en-US" b="0" dirty="0" err="1">
                <a:solidFill>
                  <a:schemeClr val="tx1"/>
                </a:solidFill>
                <a:latin typeface="Arial Black" panose="020B0A04020102020204" pitchFamily="34" charset="0"/>
              </a:rPr>
              <a:t>cmd</a:t>
            </a:r>
            <a:r>
              <a:rPr lang="en-US" b="0" dirty="0">
                <a:solidFill>
                  <a:schemeClr val="tx1"/>
                </a:solidFill>
                <a:latin typeface="Arial Black" panose="020B0A04020102020204" pitchFamily="34" charset="0"/>
              </a:rPr>
              <a:t> run” and enter “python –			version” at prompt  and “pip –version” as well.</a:t>
            </a:r>
          </a:p>
          <a:p>
            <a:r>
              <a:rPr lang="en-US" b="0" dirty="0">
                <a:solidFill>
                  <a:schemeClr val="tx1"/>
                </a:solidFill>
                <a:latin typeface="Arial Black" panose="020B0A04020102020204" pitchFamily="34" charset="0"/>
              </a:rPr>
              <a:t>			Download your web drivers to this folder also</a:t>
            </a:r>
          </a:p>
          <a:p>
            <a:r>
              <a:rPr lang="en-US" b="0" dirty="0">
                <a:solidFill>
                  <a:schemeClr val="tx1"/>
                </a:solidFill>
                <a:latin typeface="Arial Black" panose="020B0A04020102020204" pitchFamily="34" charset="0"/>
              </a:rPr>
              <a:t>Install PyCharm IDE</a:t>
            </a:r>
          </a:p>
          <a:p>
            <a:r>
              <a:rPr lang="en-US" b="0" dirty="0">
                <a:solidFill>
                  <a:schemeClr val="tx1"/>
                </a:solidFill>
                <a:latin typeface="Arial Black" panose="020B0A04020102020204" pitchFamily="34" charset="0"/>
              </a:rPr>
              <a:t>		</a:t>
            </a:r>
            <a:r>
              <a:rPr lang="en-US" b="0" dirty="0">
                <a:solidFill>
                  <a:schemeClr val="tx1"/>
                </a:solidFill>
                <a:latin typeface="Arial Black" panose="020B0A04020102020204" pitchFamily="34" charset="0"/>
                <a:hlinkClick r:id="rId3"/>
              </a:rPr>
              <a:t>https://www.jetbrains.com/</a:t>
            </a:r>
            <a:endParaRPr lang="en-US" b="0" dirty="0">
              <a:solidFill>
                <a:schemeClr val="tx1"/>
              </a:solidFill>
              <a:latin typeface="Arial Black" panose="020B0A04020102020204" pitchFamily="34" charset="0"/>
            </a:endParaRPr>
          </a:p>
          <a:p>
            <a:r>
              <a:rPr lang="en-US" b="0" dirty="0">
                <a:solidFill>
                  <a:schemeClr val="tx1"/>
                </a:solidFill>
                <a:latin typeface="Arial Black" panose="020B0A04020102020204" pitchFamily="34" charset="0"/>
              </a:rPr>
              <a:t>		Load down the community open source version of PyCharm</a:t>
            </a:r>
          </a:p>
          <a:p>
            <a:endParaRPr lang="en-US" b="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47274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3" name="Footer Placeholder 2"/>
          <p:cNvSpPr>
            <a:spLocks noGrp="1"/>
          </p:cNvSpPr>
          <p:nvPr>
            <p:ph type="ftr" sz="quarter" idx="11"/>
          </p:nvPr>
        </p:nvSpPr>
        <p:spPr/>
        <p:txBody>
          <a:bodyPr/>
          <a:lstStyle/>
          <a:p>
            <a:r>
              <a:rPr lang="en-US"/>
              <a:t>Test Center of Excellence</a:t>
            </a:r>
          </a:p>
        </p:txBody>
      </p:sp>
      <p:sp>
        <p:nvSpPr>
          <p:cNvPr id="4" name="Slide Number Placeholder 3"/>
          <p:cNvSpPr>
            <a:spLocks noGrp="1"/>
          </p:cNvSpPr>
          <p:nvPr>
            <p:ph type="sldNum" sz="quarter" idx="12"/>
          </p:nvPr>
        </p:nvSpPr>
        <p:spPr/>
        <p:txBody>
          <a:bodyPr/>
          <a:lstStyle/>
          <a:p>
            <a:fld id="{0C91A974-A5BB-A14A-B6F6-09B61366EEB9}" type="slidenum">
              <a:rPr lang="en-US" smtClean="0"/>
              <a:pPr/>
              <a:t>2</a:t>
            </a:fld>
            <a:endParaRPr lang="en-US"/>
          </a:p>
        </p:txBody>
      </p:sp>
      <p:sp>
        <p:nvSpPr>
          <p:cNvPr id="5" name="Content Placeholder 4"/>
          <p:cNvSpPr>
            <a:spLocks noGrp="1"/>
          </p:cNvSpPr>
          <p:nvPr>
            <p:ph idx="1"/>
          </p:nvPr>
        </p:nvSpPr>
        <p:spPr>
          <a:xfrm>
            <a:off x="457200" y="1147527"/>
            <a:ext cx="8229600" cy="5035990"/>
          </a:xfrm>
        </p:spPr>
        <p:txBody>
          <a:bodyPr/>
          <a:lstStyle/>
          <a:p>
            <a:pPr lvl="0"/>
            <a:endParaRPr lang="en-US" sz="1600" dirty="0"/>
          </a:p>
          <a:p>
            <a:pPr lvl="0"/>
            <a:endParaRPr lang="en-US" sz="1600" dirty="0"/>
          </a:p>
          <a:p>
            <a:pPr lvl="0"/>
            <a:r>
              <a:rPr lang="en-US" sz="1600" dirty="0"/>
              <a:t>Brief Introduction </a:t>
            </a:r>
          </a:p>
          <a:p>
            <a:pPr lvl="0"/>
            <a:r>
              <a:rPr lang="en-US" sz="1600" dirty="0"/>
              <a:t>Python Programming Language </a:t>
            </a:r>
          </a:p>
          <a:p>
            <a:pPr lvl="0"/>
            <a:r>
              <a:rPr lang="en-US" sz="1600" dirty="0"/>
              <a:t>PyCharm IDE</a:t>
            </a:r>
          </a:p>
          <a:p>
            <a:pPr lvl="0"/>
            <a:r>
              <a:rPr lang="en-US" sz="1600" dirty="0"/>
              <a:t>Selenium/Python</a:t>
            </a:r>
          </a:p>
          <a:p>
            <a:pPr lvl="0"/>
            <a:r>
              <a:rPr lang="en-US" sz="1600" dirty="0"/>
              <a:t>Using the Robot Framework for Python</a:t>
            </a:r>
          </a:p>
          <a:p>
            <a:pPr lvl="0"/>
            <a:r>
              <a:rPr lang="en-US" sz="1600" dirty="0"/>
              <a:t>Sample Test Case</a:t>
            </a:r>
          </a:p>
          <a:p>
            <a:pPr lvl="0"/>
            <a:r>
              <a:rPr lang="en-US" sz="1600" dirty="0"/>
              <a:t>Test Execution Report</a:t>
            </a:r>
          </a:p>
          <a:p>
            <a:pPr lvl="0"/>
            <a:r>
              <a:rPr lang="en-US" sz="1600" dirty="0"/>
              <a:t>Robot Data Driven Testing with Excel file</a:t>
            </a:r>
          </a:p>
          <a:p>
            <a:pPr lvl="0"/>
            <a:r>
              <a:rPr lang="en-US" sz="1600" dirty="0"/>
              <a:t>Robot Data Base Testing with </a:t>
            </a:r>
            <a:r>
              <a:rPr lang="en-US" sz="1600" dirty="0" err="1"/>
              <a:t>MySql</a:t>
            </a:r>
            <a:endParaRPr lang="en-US" sz="1600" dirty="0"/>
          </a:p>
          <a:p>
            <a:pPr lvl="0"/>
            <a:r>
              <a:rPr lang="en-US" sz="1600" dirty="0"/>
              <a:t>Robot Framework Documentation Access</a:t>
            </a:r>
          </a:p>
          <a:p>
            <a:pPr lvl="0"/>
            <a:r>
              <a:rPr lang="en-US" sz="1600" dirty="0"/>
              <a:t>Installation Steps </a:t>
            </a:r>
          </a:p>
          <a:p>
            <a:pPr lvl="0"/>
            <a:r>
              <a:rPr lang="en-US" sz="1600" dirty="0"/>
              <a:t>Questions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PyCharm/Robot Framework/Python Selenium Setup</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20</a:t>
            </a:fld>
            <a:endParaRPr lang="en-US"/>
          </a:p>
        </p:txBody>
      </p:sp>
      <p:sp>
        <p:nvSpPr>
          <p:cNvPr id="5" name="Content Placeholder 4"/>
          <p:cNvSpPr>
            <a:spLocks noGrp="1"/>
          </p:cNvSpPr>
          <p:nvPr>
            <p:ph sz="quarter" idx="13"/>
          </p:nvPr>
        </p:nvSpPr>
        <p:spPr>
          <a:xfrm>
            <a:off x="629479" y="787356"/>
            <a:ext cx="8229600" cy="5283288"/>
          </a:xfrm>
        </p:spPr>
        <p:txBody>
          <a:bodyPr/>
          <a:lstStyle/>
          <a:p>
            <a:endParaRPr lang="en-US" b="0" dirty="0">
              <a:solidFill>
                <a:schemeClr val="tx1"/>
              </a:solidFill>
              <a:latin typeface="Arial Black" panose="020B0A04020102020204" pitchFamily="34" charset="0"/>
            </a:endParaRPr>
          </a:p>
          <a:p>
            <a:r>
              <a:rPr lang="en-US" b="0" dirty="0">
                <a:solidFill>
                  <a:schemeClr val="tx1"/>
                </a:solidFill>
                <a:latin typeface="Arial Black" panose="020B0A04020102020204" pitchFamily="34" charset="0"/>
              </a:rPr>
              <a:t>Now install the 3 below packages using the PIP program</a:t>
            </a:r>
          </a:p>
          <a:p>
            <a:pPr lvl="7"/>
            <a:r>
              <a:rPr lang="en-US" b="0" dirty="0">
                <a:solidFill>
                  <a:schemeClr val="tx1"/>
                </a:solidFill>
                <a:latin typeface="Arial Black" panose="020B0A04020102020204" pitchFamily="34" charset="0"/>
              </a:rPr>
              <a:t>Install Selenium – “pip install selenium ”</a:t>
            </a:r>
          </a:p>
          <a:p>
            <a:pPr lvl="7"/>
            <a:r>
              <a:rPr lang="en-US" b="0" dirty="0">
                <a:solidFill>
                  <a:schemeClr val="tx1"/>
                </a:solidFill>
                <a:latin typeface="Arial Black" panose="020B0A04020102020204" pitchFamily="34" charset="0"/>
              </a:rPr>
              <a:t>Install Robot Framework –”pip install RobotFramework”</a:t>
            </a:r>
          </a:p>
          <a:p>
            <a:pPr lvl="7"/>
            <a:r>
              <a:rPr lang="en-US" b="0" dirty="0">
                <a:solidFill>
                  <a:schemeClr val="tx1"/>
                </a:solidFill>
                <a:latin typeface="Arial Black" panose="020B0A04020102020204" pitchFamily="34" charset="0"/>
              </a:rPr>
              <a:t>Install Robot Selenium Library”- </a:t>
            </a:r>
          </a:p>
          <a:p>
            <a:pPr lvl="7"/>
            <a:r>
              <a:rPr lang="en-US" dirty="0">
                <a:latin typeface="Arial Black" panose="020B0A04020102020204" pitchFamily="34" charset="0"/>
              </a:rPr>
              <a:t>In PyCharm can also use the package manager to install libraries</a:t>
            </a:r>
            <a:endParaRPr lang="en-US" b="0" dirty="0">
              <a:solidFill>
                <a:schemeClr val="tx1"/>
              </a:solidFill>
              <a:latin typeface="Arial Black" panose="020B0A04020102020204" pitchFamily="34" charset="0"/>
            </a:endParaRPr>
          </a:p>
          <a:p>
            <a:pPr lvl="7"/>
            <a:endParaRPr lang="en-US" dirty="0">
              <a:latin typeface="Arial Black" panose="020B0A04020102020204" pitchFamily="34" charset="0"/>
            </a:endParaRPr>
          </a:p>
          <a:p>
            <a:pPr lvl="7"/>
            <a:endParaRPr lang="en-US" b="0" dirty="0">
              <a:solidFill>
                <a:schemeClr val="tx1"/>
              </a:solidFill>
              <a:latin typeface="Arial Black" panose="020B0A04020102020204" pitchFamily="34" charset="0"/>
            </a:endParaRPr>
          </a:p>
          <a:p>
            <a:pPr lvl="7"/>
            <a:endParaRPr lang="en-US" dirty="0">
              <a:latin typeface="Arial Black" panose="020B0A04020102020204" pitchFamily="34" charset="0"/>
            </a:endParaRPr>
          </a:p>
          <a:p>
            <a:pPr lvl="7"/>
            <a:endParaRPr lang="en-US" b="0" dirty="0">
              <a:solidFill>
                <a:schemeClr val="tx1"/>
              </a:solidFill>
              <a:latin typeface="Arial Black" panose="020B0A04020102020204" pitchFamily="34" charset="0"/>
            </a:endParaRPr>
          </a:p>
        </p:txBody>
      </p:sp>
      <p:pic>
        <p:nvPicPr>
          <p:cNvPr id="3" name="Picture 2">
            <a:extLst>
              <a:ext uri="{FF2B5EF4-FFF2-40B4-BE49-F238E27FC236}">
                <a16:creationId xmlns:a16="http://schemas.microsoft.com/office/drawing/2014/main" id="{73E44A4A-BA8D-42AE-B2F7-9DE1758F4D39}"/>
              </a:ext>
            </a:extLst>
          </p:cNvPr>
          <p:cNvPicPr>
            <a:picLocks noChangeAspect="1"/>
          </p:cNvPicPr>
          <p:nvPr/>
        </p:nvPicPr>
        <p:blipFill rotWithShape="1">
          <a:blip r:embed="rId2"/>
          <a:srcRect l="-3548" t="10043" r="710" b="24367"/>
          <a:stretch/>
        </p:blipFill>
        <p:spPr>
          <a:xfrm>
            <a:off x="284921" y="2690191"/>
            <a:ext cx="8215069" cy="3380453"/>
          </a:xfrm>
          <a:prstGeom prst="rect">
            <a:avLst/>
          </a:prstGeom>
        </p:spPr>
      </p:pic>
    </p:spTree>
    <p:extLst>
      <p:ext uri="{BB962C8B-B14F-4D97-AF65-F5344CB8AC3E}">
        <p14:creationId xmlns:p14="http://schemas.microsoft.com/office/powerpoint/2010/main" val="4291848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589085"/>
          </a:xfrm>
        </p:spPr>
        <p:txBody>
          <a:bodyPr>
            <a:normAutofit/>
          </a:bodyPr>
          <a:lstStyle/>
          <a:p>
            <a:r>
              <a:rPr lang="en-US" dirty="0"/>
              <a:t>Install Robot Frame Work Selenium Library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21</a:t>
            </a:fld>
            <a:endParaRPr lang="en-US"/>
          </a:p>
        </p:txBody>
      </p:sp>
      <p:pic>
        <p:nvPicPr>
          <p:cNvPr id="3" name="Content Placeholder 2">
            <a:extLst>
              <a:ext uri="{FF2B5EF4-FFF2-40B4-BE49-F238E27FC236}">
                <a16:creationId xmlns:a16="http://schemas.microsoft.com/office/drawing/2014/main" id="{6B68F132-7451-4400-9958-FCDF2EA7590F}"/>
              </a:ext>
            </a:extLst>
          </p:cNvPr>
          <p:cNvPicPr>
            <a:picLocks noGrp="1" noChangeAspect="1"/>
          </p:cNvPicPr>
          <p:nvPr>
            <p:ph sz="quarter" idx="13"/>
          </p:nvPr>
        </p:nvPicPr>
        <p:blipFill rotWithShape="1">
          <a:blip r:embed="rId2"/>
          <a:srcRect l="6513" t="11525" r="1293" b="23735"/>
          <a:stretch/>
        </p:blipFill>
        <p:spPr>
          <a:xfrm>
            <a:off x="608438" y="1537251"/>
            <a:ext cx="6251190" cy="2981739"/>
          </a:xfrm>
          <a:prstGeom prst="rect">
            <a:avLst/>
          </a:prstGeom>
        </p:spPr>
      </p:pic>
    </p:spTree>
    <p:extLst>
      <p:ext uri="{BB962C8B-B14F-4D97-AF65-F5344CB8AC3E}">
        <p14:creationId xmlns:p14="http://schemas.microsoft.com/office/powerpoint/2010/main" val="334055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73042"/>
          </a:xfrm>
        </p:spPr>
        <p:txBody>
          <a:bodyPr>
            <a:normAutofit/>
          </a:bodyPr>
          <a:lstStyle/>
          <a:p>
            <a:pPr lvl="1"/>
            <a:r>
              <a:rPr lang="en-US" sz="2600" b="1" kern="1200" dirty="0">
                <a:solidFill>
                  <a:schemeClr val="accent1"/>
                </a:solidFill>
                <a:latin typeface="Cambria"/>
                <a:ea typeface="+mj-ea"/>
              </a:rPr>
              <a:t>Robot Framework with Python Selenium</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22</a:t>
            </a:fld>
            <a:endParaRPr lang="en-US"/>
          </a:p>
        </p:txBody>
      </p:sp>
      <p:sp>
        <p:nvSpPr>
          <p:cNvPr id="6" name="Content Placeholder 5">
            <a:extLst>
              <a:ext uri="{FF2B5EF4-FFF2-40B4-BE49-F238E27FC236}">
                <a16:creationId xmlns:a16="http://schemas.microsoft.com/office/drawing/2014/main" id="{539577C2-EC5D-4705-9AA9-6D2107BCB845}"/>
              </a:ext>
            </a:extLst>
          </p:cNvPr>
          <p:cNvSpPr>
            <a:spLocks noGrp="1"/>
          </p:cNvSpPr>
          <p:nvPr>
            <p:ph sz="quarter" idx="13"/>
          </p:nvPr>
        </p:nvSpPr>
        <p:spPr>
          <a:xfrm>
            <a:off x="457199" y="1163782"/>
            <a:ext cx="8229600" cy="5264177"/>
          </a:xfrm>
        </p:spPr>
        <p:txBody>
          <a:bodyPr/>
          <a:lstStyle/>
          <a:p>
            <a:pPr marL="285750" indent="-285750">
              <a:buFont typeface="+mj-lt"/>
              <a:buAutoNum type="arabicPeriod"/>
            </a:pPr>
            <a:endParaRPr lang="en-US" sz="1200" b="0" dirty="0">
              <a:solidFill>
                <a:schemeClr val="tx1">
                  <a:lumMod val="50000"/>
                </a:schemeClr>
              </a:solidFill>
            </a:endParaRPr>
          </a:p>
          <a:p>
            <a:pPr marL="285750" indent="-285750">
              <a:buFont typeface="Arial" panose="020B0604020202020204" pitchFamily="34" charset="0"/>
              <a:buChar char="•"/>
            </a:pPr>
            <a:r>
              <a:rPr lang="en-US" dirty="0"/>
              <a:t>Add new Intellibot Selenium Library to Python(not just your project) with Plugin under PyCharm Settings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9" name="Picture 18">
            <a:extLst>
              <a:ext uri="{FF2B5EF4-FFF2-40B4-BE49-F238E27FC236}">
                <a16:creationId xmlns:a16="http://schemas.microsoft.com/office/drawing/2014/main" id="{D13CA554-4F00-462A-869E-D1DBAFF06B8D}"/>
              </a:ext>
            </a:extLst>
          </p:cNvPr>
          <p:cNvPicPr>
            <a:picLocks noChangeAspect="1"/>
          </p:cNvPicPr>
          <p:nvPr/>
        </p:nvPicPr>
        <p:blipFill rotWithShape="1">
          <a:blip r:embed="rId2"/>
          <a:srcRect t="10410" b="26538"/>
          <a:stretch/>
        </p:blipFill>
        <p:spPr>
          <a:xfrm>
            <a:off x="616142" y="2086339"/>
            <a:ext cx="7613107" cy="3419061"/>
          </a:xfrm>
          <a:prstGeom prst="rect">
            <a:avLst/>
          </a:prstGeom>
        </p:spPr>
      </p:pic>
    </p:spTree>
    <p:extLst>
      <p:ext uri="{BB962C8B-B14F-4D97-AF65-F5344CB8AC3E}">
        <p14:creationId xmlns:p14="http://schemas.microsoft.com/office/powerpoint/2010/main" val="419350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Test Center of Excellence</a:t>
            </a:r>
          </a:p>
        </p:txBody>
      </p:sp>
      <p:sp>
        <p:nvSpPr>
          <p:cNvPr id="3" name="Slide Number Placeholder 2"/>
          <p:cNvSpPr>
            <a:spLocks noGrp="1"/>
          </p:cNvSpPr>
          <p:nvPr>
            <p:ph type="sldNum" sz="quarter" idx="12"/>
          </p:nvPr>
        </p:nvSpPr>
        <p:spPr/>
        <p:txBody>
          <a:bodyPr/>
          <a:lstStyle/>
          <a:p>
            <a:fld id="{0C91A974-A5BB-A14A-B6F6-09B61366EEB9}" type="slidenum">
              <a:rPr lang="en-US" smtClean="0"/>
              <a:pPr/>
              <a:t>23</a:t>
            </a:fld>
            <a:endParaRPr lang="en-US"/>
          </a:p>
        </p:txBody>
      </p:sp>
      <p:sp>
        <p:nvSpPr>
          <p:cNvPr id="4" name="Text Placeholder 3"/>
          <p:cNvSpPr>
            <a:spLocks noGrp="1"/>
          </p:cNvSpPr>
          <p:nvPr>
            <p:ph type="body" sz="quarter" idx="13"/>
          </p:nvPr>
        </p:nvSpPr>
        <p:spPr/>
        <p:txBody>
          <a:bodyPr/>
          <a:lstStyle/>
          <a:p>
            <a:pPr lvl="2" algn="ctr"/>
            <a:endParaRPr lang="en-US"/>
          </a:p>
          <a:p>
            <a:pPr lvl="2" algn="ctr"/>
            <a:endParaRPr lang="en-US"/>
          </a:p>
          <a:p>
            <a:pPr lvl="2" algn="ctr"/>
            <a:endParaRPr lang="en-US"/>
          </a:p>
          <a:p>
            <a:pPr lvl="2" algn="ctr"/>
            <a:r>
              <a:rPr lang="en-US"/>
              <a:t>Questions?</a:t>
            </a:r>
          </a:p>
        </p:txBody>
      </p:sp>
    </p:spTree>
    <p:extLst>
      <p:ext uri="{BB962C8B-B14F-4D97-AF65-F5344CB8AC3E}">
        <p14:creationId xmlns:p14="http://schemas.microsoft.com/office/powerpoint/2010/main" val="3257053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Brief Introduction</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3</a:t>
            </a:fld>
            <a:endParaRPr lang="en-US"/>
          </a:p>
        </p:txBody>
      </p:sp>
      <p:sp>
        <p:nvSpPr>
          <p:cNvPr id="5" name="Content Placeholder 4"/>
          <p:cNvSpPr>
            <a:spLocks noGrp="1"/>
          </p:cNvSpPr>
          <p:nvPr>
            <p:ph sz="quarter" idx="13"/>
          </p:nvPr>
        </p:nvSpPr>
        <p:spPr>
          <a:xfrm>
            <a:off x="538680" y="1120365"/>
            <a:ext cx="8229600" cy="2709251"/>
          </a:xfrm>
        </p:spPr>
        <p:txBody>
          <a:bodyPr/>
          <a:lstStyle/>
          <a:p>
            <a:r>
              <a:rPr lang="en-US" sz="1400" b="0" dirty="0">
                <a:solidFill>
                  <a:schemeClr val="tx1"/>
                </a:solidFill>
                <a:latin typeface="Arial"/>
              </a:rPr>
              <a:t>The purpose of this document is to help Automation testers understand Web Automation Software Testing using the PyCharm IDE to create Python Automation Testing scripts using the Python Robot Framework libraries or functions for Python Selenium Web Driver  .</a:t>
            </a:r>
          </a:p>
          <a:p>
            <a:endParaRPr lang="en-US" sz="1400" b="0" dirty="0">
              <a:solidFill>
                <a:schemeClr val="tx1"/>
              </a:solidFill>
              <a:latin typeface="Arial"/>
            </a:endParaRPr>
          </a:p>
          <a:p>
            <a:r>
              <a:rPr lang="en-US" sz="1400" b="0" dirty="0">
                <a:solidFill>
                  <a:schemeClr val="tx1"/>
                </a:solidFill>
                <a:latin typeface="Arial"/>
              </a:rPr>
              <a:t>The level of details outlined in this document helps one to  understand the Python Robot Framework and how to use the Selenium Library to create basic functional test scripts. </a:t>
            </a:r>
          </a:p>
          <a:p>
            <a:endParaRPr lang="en-US" b="0" dirty="0">
              <a:solidFill>
                <a:schemeClr val="tx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57200"/>
          </a:xfrm>
        </p:spPr>
        <p:txBody>
          <a:bodyPr>
            <a:normAutofit/>
          </a:bodyPr>
          <a:lstStyle/>
          <a:p>
            <a:r>
              <a:rPr lang="en-US" dirty="0"/>
              <a:t>What is Python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4</a:t>
            </a:fld>
            <a:endParaRPr lang="en-US"/>
          </a:p>
        </p:txBody>
      </p:sp>
      <p:graphicFrame>
        <p:nvGraphicFramePr>
          <p:cNvPr id="14" name="Diagram 13">
            <a:extLst>
              <a:ext uri="{FF2B5EF4-FFF2-40B4-BE49-F238E27FC236}">
                <a16:creationId xmlns:a16="http://schemas.microsoft.com/office/drawing/2014/main" id="{D642348B-81CF-412F-BE81-4A39C4548B78}"/>
              </a:ext>
            </a:extLst>
          </p:cNvPr>
          <p:cNvGraphicFramePr/>
          <p:nvPr>
            <p:extLst>
              <p:ext uri="{D42A27DB-BD31-4B8C-83A1-F6EECF244321}">
                <p14:modId xmlns:p14="http://schemas.microsoft.com/office/powerpoint/2010/main" val="1497060095"/>
              </p:ext>
            </p:extLst>
          </p:nvPr>
        </p:nvGraphicFramePr>
        <p:xfrm>
          <a:off x="814890" y="1151725"/>
          <a:ext cx="6312712" cy="4886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BCEC62A-F81C-45F7-8DA4-2C6E779C4C3D}"/>
              </a:ext>
            </a:extLst>
          </p:cNvPr>
          <p:cNvSpPr txBox="1"/>
          <p:nvPr/>
        </p:nvSpPr>
        <p:spPr>
          <a:xfrm>
            <a:off x="863221" y="1151725"/>
            <a:ext cx="66128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 Widely used high-level programming language created in 1980’s</a:t>
            </a:r>
          </a:p>
          <a:p>
            <a:pPr marL="285750" indent="-285750">
              <a:buFont typeface="Arial" panose="020B0604020202020204" pitchFamily="34" charset="0"/>
              <a:buChar char="•"/>
            </a:pPr>
            <a:r>
              <a:rPr lang="en-US" dirty="0"/>
              <a:t>-Resembles the English language that computer can read</a:t>
            </a:r>
          </a:p>
          <a:p>
            <a:pPr marL="285750" indent="-285750">
              <a:buFont typeface="Arial" panose="020B0604020202020204" pitchFamily="34" charset="0"/>
              <a:buChar char="•"/>
            </a:pPr>
            <a:r>
              <a:rPr lang="en-US" dirty="0"/>
              <a:t>-Python  Code has to read by interpreter </a:t>
            </a:r>
          </a:p>
          <a:p>
            <a:pPr marL="742950" lvl="1" indent="-285750">
              <a:buFont typeface="Arial" panose="020B0604020202020204" pitchFamily="34" charset="0"/>
              <a:buChar char="•"/>
            </a:pPr>
            <a:r>
              <a:rPr lang="en-US" dirty="0"/>
              <a:t>Download the interpreter from</a:t>
            </a:r>
          </a:p>
          <a:p>
            <a:pPr marL="285750" indent="-285750">
              <a:buFont typeface="Arial" panose="020B0604020202020204" pitchFamily="34" charset="0"/>
              <a:buChar char="•"/>
            </a:pPr>
            <a:r>
              <a:rPr lang="en-US" dirty="0"/>
              <a:t>Python files have a “.py” file extension</a:t>
            </a:r>
          </a:p>
          <a:p>
            <a:pPr marL="285750" indent="-285750">
              <a:buFont typeface="Arial" panose="020B0604020202020204" pitchFamily="34" charset="0"/>
              <a:buChar char="•"/>
            </a:pPr>
            <a:r>
              <a:rPr lang="en-US" dirty="0"/>
              <a:t>Image shows python coding without Selenium and Robot</a:t>
            </a:r>
          </a:p>
        </p:txBody>
      </p:sp>
      <p:pic>
        <p:nvPicPr>
          <p:cNvPr id="7" name="Picture 6">
            <a:extLst>
              <a:ext uri="{FF2B5EF4-FFF2-40B4-BE49-F238E27FC236}">
                <a16:creationId xmlns:a16="http://schemas.microsoft.com/office/drawing/2014/main" id="{78A96E2E-90B5-450B-BFE0-31415C9C2C85}"/>
              </a:ext>
            </a:extLst>
          </p:cNvPr>
          <p:cNvPicPr>
            <a:picLocks noChangeAspect="1"/>
          </p:cNvPicPr>
          <p:nvPr/>
        </p:nvPicPr>
        <p:blipFill>
          <a:blip r:embed="rId7"/>
          <a:stretch>
            <a:fillRect/>
          </a:stretch>
        </p:blipFill>
        <p:spPr>
          <a:xfrm>
            <a:off x="1466585" y="3110065"/>
            <a:ext cx="5009322" cy="2817744"/>
          </a:xfrm>
          <a:prstGeom prst="rect">
            <a:avLst/>
          </a:prstGeom>
        </p:spPr>
      </p:pic>
    </p:spTree>
    <p:extLst>
      <p:ext uri="{BB962C8B-B14F-4D97-AF65-F5344CB8AC3E}">
        <p14:creationId xmlns:p14="http://schemas.microsoft.com/office/powerpoint/2010/main" val="92326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Advantages of Python for testing Automation Software</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5</a:t>
            </a:fld>
            <a:endParaRPr lang="en-US"/>
          </a:p>
        </p:txBody>
      </p:sp>
      <p:sp>
        <p:nvSpPr>
          <p:cNvPr id="5" name="Content Placeholder 4"/>
          <p:cNvSpPr>
            <a:spLocks noGrp="1"/>
          </p:cNvSpPr>
          <p:nvPr>
            <p:ph sz="quarter" idx="13"/>
          </p:nvPr>
        </p:nvSpPr>
        <p:spPr>
          <a:xfrm>
            <a:off x="457200" y="1122281"/>
            <a:ext cx="8229600" cy="5196254"/>
          </a:xfrm>
        </p:spPr>
        <p:txBody>
          <a:bodyPr vert="horz" lIns="0" tIns="45720" rIns="91440" bIns="0" rtlCol="0" anchor="t">
            <a:noAutofit/>
          </a:bodyPr>
          <a:lstStyle/>
          <a:p>
            <a:endParaRPr lang="en-US" dirty="0"/>
          </a:p>
          <a:p>
            <a:pPr marL="342900" indent="-342900">
              <a:buFont typeface="+mj-lt"/>
              <a:buAutoNum type="arabicPeriod"/>
            </a:pPr>
            <a:r>
              <a:rPr lang="en-US" sz="1400" dirty="0">
                <a:solidFill>
                  <a:schemeClr val="tx1"/>
                </a:solidFill>
                <a:latin typeface="Arial"/>
              </a:rPr>
              <a:t>Python is an ideal guideline for test automation.</a:t>
            </a:r>
          </a:p>
          <a:p>
            <a:pPr marL="514350" lvl="2" indent="-342900">
              <a:buFont typeface="+mj-lt"/>
              <a:buAutoNum type="alphaLcParenR"/>
            </a:pPr>
            <a:r>
              <a:rPr lang="en-US" sz="1400" dirty="0">
                <a:solidFill>
                  <a:schemeClr val="tx1"/>
                </a:solidFill>
                <a:latin typeface="Arial"/>
              </a:rPr>
              <a:t>Tests are readable and descriptive</a:t>
            </a:r>
          </a:p>
          <a:p>
            <a:pPr marL="342900" indent="-342900">
              <a:buFont typeface="+mj-lt"/>
              <a:buAutoNum type="arabicPeriod"/>
            </a:pPr>
            <a:r>
              <a:rPr lang="en-US" sz="1400" dirty="0">
                <a:solidFill>
                  <a:schemeClr val="tx1"/>
                </a:solidFill>
                <a:latin typeface="Arial"/>
              </a:rPr>
              <a:t>There are several pre-defined </a:t>
            </a:r>
            <a:r>
              <a:rPr lang="en-US" sz="1400" i="1" u="sng" dirty="0">
                <a:solidFill>
                  <a:schemeClr val="tx1"/>
                </a:solidFill>
                <a:latin typeface="Arial"/>
              </a:rPr>
              <a:t>frameworks</a:t>
            </a:r>
            <a:r>
              <a:rPr lang="en-US" sz="1400" dirty="0">
                <a:solidFill>
                  <a:schemeClr val="tx1"/>
                </a:solidFill>
                <a:latin typeface="Arial"/>
              </a:rPr>
              <a:t> that can be plug-in to Python. </a:t>
            </a:r>
          </a:p>
          <a:p>
            <a:pPr marL="857250" lvl="4" indent="-342900">
              <a:buFont typeface="+mj-lt"/>
              <a:buAutoNum type="alphaLcParenR"/>
            </a:pPr>
            <a:r>
              <a:rPr lang="en-US" sz="1400" dirty="0"/>
              <a:t>Robot Framework is one of the frameworks that can be tied into Python</a:t>
            </a:r>
          </a:p>
          <a:p>
            <a:pPr marL="342900" indent="-342900">
              <a:buFont typeface="+mj-lt"/>
              <a:buAutoNum type="arabicPeriod"/>
            </a:pPr>
            <a:r>
              <a:rPr lang="en-US" sz="1400" dirty="0">
                <a:solidFill>
                  <a:schemeClr val="tx1"/>
                </a:solidFill>
                <a:latin typeface="Arial"/>
              </a:rPr>
              <a:t>Python has a large selection of useful </a:t>
            </a:r>
            <a:r>
              <a:rPr lang="en-US" sz="1400" i="1" u="sng" dirty="0">
                <a:solidFill>
                  <a:schemeClr val="tx1"/>
                </a:solidFill>
                <a:latin typeface="Arial"/>
              </a:rPr>
              <a:t>packages</a:t>
            </a:r>
            <a:r>
              <a:rPr lang="en-US" sz="1400" dirty="0">
                <a:solidFill>
                  <a:schemeClr val="tx1"/>
                </a:solidFill>
                <a:latin typeface="Arial"/>
              </a:rPr>
              <a:t> like Robot Framework, Selenium Webdriver, pytest, ,  unittest, and others that are available as off-the-shelf ingredients for custom automation recipes. </a:t>
            </a:r>
          </a:p>
          <a:p>
            <a:pPr marL="342900" indent="-342900">
              <a:buFont typeface="+mj-lt"/>
              <a:buAutoNum type="arabicPeriod"/>
            </a:pPr>
            <a:r>
              <a:rPr lang="en-US" sz="1400" dirty="0">
                <a:solidFill>
                  <a:schemeClr val="tx1"/>
                </a:solidFill>
                <a:latin typeface="Arial"/>
              </a:rPr>
              <a:t>Python is object-oriented and functional.  It allows developers to choose which is the one that best suits their needs.   </a:t>
            </a:r>
          </a:p>
          <a:p>
            <a:pPr marL="342900" indent="-342900">
              <a:buFont typeface="+mj-lt"/>
              <a:buAutoNum type="arabicPeriod"/>
            </a:pPr>
            <a:r>
              <a:rPr lang="en-US" sz="1400" dirty="0">
                <a:solidFill>
                  <a:schemeClr val="tx1"/>
                </a:solidFill>
                <a:latin typeface="Arial" panose="020B0604020202020204" pitchFamily="34" charset="0"/>
                <a:cs typeface="Arial" panose="020B0604020202020204" pitchFamily="34" charset="0"/>
              </a:rPr>
              <a:t>There’s no need to “build” test code first because Python is an interpreted language, further simplifying execution.   </a:t>
            </a:r>
          </a:p>
          <a:p>
            <a:pPr marL="342900" indent="-342900">
              <a:buFont typeface="+mj-lt"/>
              <a:buAutoNum type="arabicPeriod"/>
            </a:pPr>
            <a:r>
              <a:rPr lang="en-US" sz="1400" dirty="0">
                <a:solidFill>
                  <a:schemeClr val="tx1"/>
                </a:solidFill>
                <a:latin typeface="Arial" panose="020B0604020202020204" pitchFamily="34" charset="0"/>
                <a:cs typeface="Arial" panose="020B0604020202020204" pitchFamily="34" charset="0"/>
              </a:rPr>
              <a:t>Python’s low learning curve  is great for beginner coders. </a:t>
            </a:r>
          </a:p>
          <a:p>
            <a:pPr marL="342900" indent="-342900">
              <a:buFont typeface="+mj-lt"/>
              <a:buAutoNum type="arabicPeriod"/>
            </a:pPr>
            <a:r>
              <a:rPr lang="en-US" sz="1400" dirty="0">
                <a:solidFill>
                  <a:schemeClr val="tx1"/>
                </a:solidFill>
                <a:latin typeface="Arial" panose="020B0604020202020204" pitchFamily="34" charset="0"/>
                <a:cs typeface="Arial" panose="020B0604020202020204" pitchFamily="34" charset="0"/>
              </a:rPr>
              <a:t>Python is one of the most popular programming languages in the world today   It is a popular choice for Web developers, infrastructure engineers, data scientists, and test automation engineers.</a:t>
            </a:r>
          </a:p>
          <a:p>
            <a:pPr marL="342900" indent="-342900">
              <a:buFont typeface="+mj-lt"/>
              <a:buAutoNum type="arabicPeriod"/>
            </a:pPr>
            <a:r>
              <a:rPr lang="en-US" sz="1400" dirty="0">
                <a:solidFill>
                  <a:schemeClr val="tx1"/>
                </a:solidFill>
                <a:latin typeface="Arial" panose="020B0604020202020204" pitchFamily="34" charset="0"/>
                <a:cs typeface="Arial" panose="020B0604020202020204" pitchFamily="34" charset="0"/>
              </a:rPr>
              <a:t>It has a rich source of resources for learning and support in online web pages, in books, and tutorials. </a:t>
            </a:r>
          </a:p>
          <a:p>
            <a:pPr marL="342900" lvl="1" indent="-342900">
              <a:buFont typeface="+mj-lt"/>
              <a:buAutoNum type="arabicPeriod"/>
            </a:pPr>
            <a:endParaRPr lang="en-US" sz="1400" dirty="0">
              <a:solidFill>
                <a:schemeClr val="tx1"/>
              </a:solidFill>
              <a:latin typeface="Arial"/>
            </a:endParaRPr>
          </a:p>
        </p:txBody>
      </p:sp>
    </p:spTree>
    <p:extLst>
      <p:ext uri="{BB962C8B-B14F-4D97-AF65-F5344CB8AC3E}">
        <p14:creationId xmlns:p14="http://schemas.microsoft.com/office/powerpoint/2010/main" val="89722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508907"/>
          </a:xfrm>
        </p:spPr>
        <p:txBody>
          <a:bodyPr>
            <a:normAutofit/>
          </a:bodyPr>
          <a:lstStyle/>
          <a:p>
            <a:r>
              <a:rPr lang="en-US" dirty="0"/>
              <a:t>PyCharm IDE</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6</a:t>
            </a:fld>
            <a:endParaRPr lang="en-US"/>
          </a:p>
        </p:txBody>
      </p:sp>
      <p:sp>
        <p:nvSpPr>
          <p:cNvPr id="5" name="Content Placeholder 4"/>
          <p:cNvSpPr>
            <a:spLocks noGrp="1"/>
          </p:cNvSpPr>
          <p:nvPr>
            <p:ph sz="quarter" idx="13"/>
          </p:nvPr>
        </p:nvSpPr>
        <p:spPr>
          <a:xfrm>
            <a:off x="307896" y="966107"/>
            <a:ext cx="8229600" cy="2901829"/>
          </a:xfrm>
        </p:spPr>
        <p:txBody>
          <a:bodyPr vert="horz" lIns="0" tIns="45720" rIns="91440" bIns="0" rtlCol="0" anchor="t">
            <a:noAutofit/>
          </a:bodyPr>
          <a:lstStyle/>
          <a:p>
            <a:pPr marL="285750" indent="-285750">
              <a:buFont typeface="Wingdings" panose="05000000000000000000" pitchFamily="2" charset="2"/>
              <a:buChar char="q"/>
            </a:pPr>
            <a:r>
              <a:rPr lang="en-US" b="0" dirty="0">
                <a:solidFill>
                  <a:schemeClr val="tx1"/>
                </a:solidFill>
                <a:latin typeface="Arial" panose="020B0604020202020204" pitchFamily="34" charset="0"/>
                <a:cs typeface="Arial" panose="020B0604020202020204" pitchFamily="34" charset="0"/>
              </a:rPr>
              <a:t>PyCharm is created by Czech company, Jet brains which focusses on creating integrated development environment for various web development languages </a:t>
            </a:r>
          </a:p>
          <a:p>
            <a:pPr marL="285750" indent="-285750">
              <a:buFont typeface="Wingdings" panose="05000000000000000000" pitchFamily="2" charset="2"/>
              <a:buChar char="q"/>
            </a:pPr>
            <a:r>
              <a:rPr lang="en-US" b="0" dirty="0"/>
              <a:t>Download the PyCharm Editor and official documentation at this link − </a:t>
            </a:r>
            <a:r>
              <a:rPr lang="en-US" b="0" dirty="0">
                <a:hlinkClick r:id="rId2"/>
              </a:rPr>
              <a:t>https://www.jetbrains.com/PyCharm/</a:t>
            </a:r>
            <a:endParaRPr lang="en-US" b="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b="0" dirty="0">
                <a:solidFill>
                  <a:schemeClr val="tx1"/>
                </a:solidFill>
                <a:latin typeface="Arial" panose="020B0604020202020204" pitchFamily="34" charset="0"/>
                <a:cs typeface="Arial" panose="020B0604020202020204" pitchFamily="34" charset="0"/>
              </a:rPr>
              <a:t>PyCharm is the most popular IDE for Python</a:t>
            </a:r>
          </a:p>
          <a:p>
            <a:pPr marL="285750" indent="-285750">
              <a:buFont typeface="Wingdings" panose="05000000000000000000" pitchFamily="2" charset="2"/>
              <a:buChar char="q"/>
            </a:pPr>
            <a:r>
              <a:rPr lang="en-US" b="0" dirty="0">
                <a:solidFill>
                  <a:schemeClr val="tx1"/>
                </a:solidFill>
                <a:latin typeface="Arial" panose="020B0604020202020204" pitchFamily="34" charset="0"/>
                <a:cs typeface="Arial" panose="020B0604020202020204" pitchFamily="34" charset="0"/>
              </a:rPr>
              <a:t>Includes great features such as</a:t>
            </a:r>
          </a:p>
          <a:p>
            <a:pPr marL="457200" lvl="2"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Code Completion</a:t>
            </a:r>
          </a:p>
          <a:p>
            <a:pPr marL="457200" lvl="2" indent="-285750">
              <a:buFont typeface="Wingdings" panose="05000000000000000000" pitchFamily="2" charset="2"/>
              <a:buChar char="Ø"/>
            </a:pPr>
            <a:r>
              <a:rPr lang="en-US" dirty="0">
                <a:latin typeface="Arial" panose="020B0604020202020204" pitchFamily="34" charset="0"/>
                <a:cs typeface="Arial" panose="020B0604020202020204" pitchFamily="34" charset="0"/>
              </a:rPr>
              <a:t>SQLAlchemy as Debugger</a:t>
            </a:r>
          </a:p>
          <a:p>
            <a:pPr marL="457200" lvl="2"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Code Coverage in Editor</a:t>
            </a:r>
          </a:p>
          <a:p>
            <a:pPr marL="457200" lvl="2"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Package Management</a:t>
            </a:r>
          </a:p>
          <a:p>
            <a:pPr marL="457200" lvl="2"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Refactoring</a:t>
            </a:r>
          </a:p>
          <a:p>
            <a:pPr marL="457200" lvl="2" indent="-285750">
              <a:buFont typeface="Wingdings" panose="05000000000000000000" pitchFamily="2" charset="2"/>
              <a:buChar char="Ø"/>
            </a:pPr>
            <a:r>
              <a:rPr lang="en-US" dirty="0"/>
              <a:t>User Interface of PyCharm Editor</a:t>
            </a:r>
          </a:p>
          <a:p>
            <a:pPr marL="285750" lvl="1" indent="-285750"/>
            <a:r>
              <a:rPr lang="en-US" dirty="0"/>
              <a:t> </a:t>
            </a:r>
          </a:p>
          <a:p>
            <a:pPr marL="457200" lvl="2" indent="-285750"/>
            <a:endParaRPr lang="en-US" dirty="0"/>
          </a:p>
          <a:p>
            <a:pPr marL="457200" lvl="2" indent="-285750"/>
            <a:endParaRPr lang="en-US" dirty="0">
              <a:latin typeface="Arial" panose="020B0604020202020204" pitchFamily="34" charset="0"/>
              <a:cs typeface="Arial" panose="020B0604020202020204" pitchFamily="34" charset="0"/>
            </a:endParaRPr>
          </a:p>
          <a:p>
            <a:pPr marL="457200" lvl="2" indent="-285750"/>
            <a:endParaRPr lang="en-US" dirty="0">
              <a:latin typeface="Arial" panose="020B0604020202020204" pitchFamily="34" charset="0"/>
              <a:cs typeface="Arial" panose="020B0604020202020204" pitchFamily="34" charset="0"/>
            </a:endParaRPr>
          </a:p>
          <a:p>
            <a:pPr marL="457200" lvl="2" indent="-285750"/>
            <a:endParaRPr lang="en-US" dirty="0">
              <a:latin typeface="Arial" panose="020B0604020202020204" pitchFamily="34" charset="0"/>
              <a:cs typeface="Arial" panose="020B0604020202020204" pitchFamily="34" charset="0"/>
            </a:endParaRPr>
          </a:p>
          <a:p>
            <a:pPr marL="457200" lvl="2" indent="-285750"/>
            <a:endParaRPr lang="en-US" dirty="0"/>
          </a:p>
        </p:txBody>
      </p:sp>
      <p:pic>
        <p:nvPicPr>
          <p:cNvPr id="1032" name="Picture 8" descr="PyCharm Editor">
            <a:extLst>
              <a:ext uri="{FF2B5EF4-FFF2-40B4-BE49-F238E27FC236}">
                <a16:creationId xmlns:a16="http://schemas.microsoft.com/office/drawing/2014/main" id="{A16E35F4-87BC-46D9-8403-BD67DDAB1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583" y="4132752"/>
            <a:ext cx="4681113" cy="21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35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508907"/>
          </a:xfrm>
        </p:spPr>
        <p:txBody>
          <a:bodyPr>
            <a:normAutofit/>
          </a:bodyPr>
          <a:lstStyle/>
          <a:p>
            <a:r>
              <a:rPr lang="en-US" dirty="0"/>
              <a:t>Python Selenium</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7</a:t>
            </a:fld>
            <a:endParaRPr lang="en-US"/>
          </a:p>
        </p:txBody>
      </p:sp>
      <p:sp>
        <p:nvSpPr>
          <p:cNvPr id="6" name="TextBox 5">
            <a:extLst>
              <a:ext uri="{FF2B5EF4-FFF2-40B4-BE49-F238E27FC236}">
                <a16:creationId xmlns:a16="http://schemas.microsoft.com/office/drawing/2014/main" id="{44D78495-BC9C-4C5D-A698-6B55009CFDF5}"/>
              </a:ext>
            </a:extLst>
          </p:cNvPr>
          <p:cNvSpPr txBox="1"/>
          <p:nvPr/>
        </p:nvSpPr>
        <p:spPr>
          <a:xfrm>
            <a:off x="457200" y="1139688"/>
            <a:ext cx="7772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Selenium is a tool to test your web application. You can do this in various ways, for instance</a:t>
            </a:r>
          </a:p>
          <a:p>
            <a:pPr marL="1200150" lvl="2" indent="-285750">
              <a:buFont typeface="Arial" panose="020B0604020202020204" pitchFamily="34" charset="0"/>
              <a:buChar char="•"/>
            </a:pPr>
            <a:r>
              <a:rPr lang="en-US" dirty="0"/>
              <a:t>Permit it to tap on buttons</a:t>
            </a:r>
          </a:p>
          <a:p>
            <a:pPr marL="1200150" lvl="2" indent="-285750">
              <a:buFont typeface="Arial" panose="020B0604020202020204" pitchFamily="34" charset="0"/>
              <a:buChar char="•"/>
            </a:pPr>
            <a:r>
              <a:rPr lang="en-US" dirty="0"/>
              <a:t>Enter content in structures</a:t>
            </a:r>
          </a:p>
          <a:p>
            <a:pPr marL="1200150" lvl="2" indent="-285750">
              <a:buFont typeface="Arial" panose="020B0604020202020204" pitchFamily="34" charset="0"/>
              <a:buChar char="•"/>
            </a:pPr>
            <a:r>
              <a:rPr lang="en-US" dirty="0"/>
              <a:t>Skim your site to check whether everything is "OK" and so on.</a:t>
            </a:r>
          </a:p>
        </p:txBody>
      </p:sp>
      <p:pic>
        <p:nvPicPr>
          <p:cNvPr id="7" name="Picture 6">
            <a:extLst>
              <a:ext uri="{FF2B5EF4-FFF2-40B4-BE49-F238E27FC236}">
                <a16:creationId xmlns:a16="http://schemas.microsoft.com/office/drawing/2014/main" id="{AC5B365C-F9C2-4E8A-9480-687C3A370552}"/>
              </a:ext>
            </a:extLst>
          </p:cNvPr>
          <p:cNvPicPr>
            <a:picLocks noChangeAspect="1"/>
          </p:cNvPicPr>
          <p:nvPr/>
        </p:nvPicPr>
        <p:blipFill rotWithShape="1">
          <a:blip r:embed="rId2"/>
          <a:srcRect t="10084" r="33824" b="25774"/>
          <a:stretch/>
        </p:blipFill>
        <p:spPr>
          <a:xfrm>
            <a:off x="1354512" y="2790597"/>
            <a:ext cx="5639105" cy="3334649"/>
          </a:xfrm>
          <a:prstGeom prst="rect">
            <a:avLst/>
          </a:prstGeom>
        </p:spPr>
      </p:pic>
    </p:spTree>
    <p:extLst>
      <p:ext uri="{BB962C8B-B14F-4D97-AF65-F5344CB8AC3E}">
        <p14:creationId xmlns:p14="http://schemas.microsoft.com/office/powerpoint/2010/main" val="386071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508907"/>
          </a:xfrm>
        </p:spPr>
        <p:txBody>
          <a:bodyPr>
            <a:normAutofit/>
          </a:bodyPr>
          <a:lstStyle/>
          <a:p>
            <a:r>
              <a:rPr lang="en-US" dirty="0"/>
              <a:t>Robot Framework with Python Selenium </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8</a:t>
            </a:fld>
            <a:endParaRPr lang="en-US"/>
          </a:p>
        </p:txBody>
      </p:sp>
      <p:sp>
        <p:nvSpPr>
          <p:cNvPr id="3" name="TextBox 2">
            <a:extLst>
              <a:ext uri="{FF2B5EF4-FFF2-40B4-BE49-F238E27FC236}">
                <a16:creationId xmlns:a16="http://schemas.microsoft.com/office/drawing/2014/main" id="{ECD4D723-CF32-4006-94C7-525F1F844538}"/>
              </a:ext>
            </a:extLst>
          </p:cNvPr>
          <p:cNvSpPr txBox="1"/>
          <p:nvPr/>
        </p:nvSpPr>
        <p:spPr>
          <a:xfrm>
            <a:off x="728870" y="1696278"/>
            <a:ext cx="78585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Robot framework developed by Pekka Klarck, Janne Harkonean </a:t>
            </a:r>
          </a:p>
          <a:p>
            <a:pPr marL="285750" indent="-285750">
              <a:buFont typeface="Arial" panose="020B0604020202020204" pitchFamily="34" charset="0"/>
              <a:buChar char="•"/>
            </a:pPr>
            <a:r>
              <a:rPr lang="en-US" dirty="0"/>
              <a:t>Robot Framework is a generic test automation framework </a:t>
            </a:r>
            <a:r>
              <a:rPr lang="en-US" dirty="0">
                <a:solidFill>
                  <a:srgbClr val="C00000"/>
                </a:solidFill>
              </a:rPr>
              <a:t>for acceptance testing </a:t>
            </a:r>
          </a:p>
          <a:p>
            <a:pPr marL="285750" indent="-285750">
              <a:buFont typeface="Arial" panose="020B0604020202020204" pitchFamily="34" charset="0"/>
              <a:buChar char="•"/>
            </a:pPr>
            <a:r>
              <a:rPr lang="en-US" dirty="0">
                <a:solidFill>
                  <a:srgbClr val="C00000"/>
                </a:solidFill>
              </a:rPr>
              <a:t>Acceptance test-driven development (ATDD)</a:t>
            </a:r>
          </a:p>
          <a:p>
            <a:pPr marL="285750" indent="-285750">
              <a:buFont typeface="Arial" panose="020B0604020202020204" pitchFamily="34" charset="0"/>
              <a:buChar char="•"/>
            </a:pPr>
            <a:r>
              <a:rPr lang="en-US" dirty="0"/>
              <a:t>It utilizes the </a:t>
            </a:r>
            <a:r>
              <a:rPr lang="en-US" dirty="0">
                <a:solidFill>
                  <a:srgbClr val="C00000"/>
                </a:solidFill>
              </a:rPr>
              <a:t>key-driven testing approach</a:t>
            </a:r>
          </a:p>
          <a:p>
            <a:pPr marL="285750" indent="-285750">
              <a:buFont typeface="Arial" panose="020B0604020202020204" pitchFamily="34" charset="0"/>
              <a:buChar char="•"/>
            </a:pPr>
            <a:r>
              <a:rPr lang="en-US" dirty="0"/>
              <a:t>Provides test libraries implemented either with </a:t>
            </a:r>
            <a:r>
              <a:rPr lang="en-US" dirty="0">
                <a:solidFill>
                  <a:srgbClr val="C00000"/>
                </a:solidFill>
              </a:rPr>
              <a:t>Python or Java</a:t>
            </a:r>
          </a:p>
          <a:p>
            <a:pPr marL="285750" indent="-285750">
              <a:buFont typeface="Arial" panose="020B0604020202020204" pitchFamily="34" charset="0"/>
              <a:buChar char="•"/>
            </a:pPr>
            <a:r>
              <a:rPr lang="en-US" dirty="0"/>
              <a:t>Users can create </a:t>
            </a:r>
            <a:r>
              <a:rPr lang="en-US" dirty="0">
                <a:solidFill>
                  <a:srgbClr val="C00000"/>
                </a:solidFill>
              </a:rPr>
              <a:t>new higher-level keywords </a:t>
            </a:r>
            <a:r>
              <a:rPr lang="en-US" dirty="0"/>
              <a:t>from existing one</a:t>
            </a:r>
          </a:p>
          <a:p>
            <a:pPr marL="285750" indent="-285750">
              <a:buFont typeface="Arial" panose="020B0604020202020204" pitchFamily="34" charset="0"/>
              <a:buChar char="•"/>
            </a:pPr>
            <a:r>
              <a:rPr lang="en-US" dirty="0"/>
              <a:t>Not much programming is required </a:t>
            </a:r>
          </a:p>
        </p:txBody>
      </p:sp>
    </p:spTree>
    <p:extLst>
      <p:ext uri="{BB962C8B-B14F-4D97-AF65-F5344CB8AC3E}">
        <p14:creationId xmlns:p14="http://schemas.microsoft.com/office/powerpoint/2010/main" val="36433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508907"/>
          </a:xfrm>
        </p:spPr>
        <p:txBody>
          <a:bodyPr>
            <a:normAutofit/>
          </a:bodyPr>
          <a:lstStyle/>
          <a:p>
            <a:r>
              <a:rPr lang="en-US" dirty="0"/>
              <a:t>PyCharm code with just Python Selenium No Robot</a:t>
            </a:r>
          </a:p>
        </p:txBody>
      </p:sp>
      <p:sp>
        <p:nvSpPr>
          <p:cNvPr id="11" name="Footer Placeholder 10"/>
          <p:cNvSpPr>
            <a:spLocks noGrp="1"/>
          </p:cNvSpPr>
          <p:nvPr>
            <p:ph type="ftr" sz="quarter" idx="11"/>
          </p:nvPr>
        </p:nvSpPr>
        <p:spPr/>
        <p:txBody>
          <a:bodyPr/>
          <a:lstStyle/>
          <a:p>
            <a:r>
              <a:rPr lang="en-US"/>
              <a:t>Test Center of Excellence</a:t>
            </a:r>
          </a:p>
        </p:txBody>
      </p:sp>
      <p:sp>
        <p:nvSpPr>
          <p:cNvPr id="10" name="Slide Number Placeholder 9"/>
          <p:cNvSpPr>
            <a:spLocks noGrp="1"/>
          </p:cNvSpPr>
          <p:nvPr>
            <p:ph type="sldNum" sz="quarter" idx="12"/>
          </p:nvPr>
        </p:nvSpPr>
        <p:spPr/>
        <p:txBody>
          <a:bodyPr/>
          <a:lstStyle/>
          <a:p>
            <a:fld id="{0C91A974-A5BB-A14A-B6F6-09B61366EEB9}" type="slidenum">
              <a:rPr lang="en-US" smtClean="0"/>
              <a:pPr/>
              <a:t>9</a:t>
            </a:fld>
            <a:endParaRPr lang="en-US"/>
          </a:p>
        </p:txBody>
      </p:sp>
      <p:sp>
        <p:nvSpPr>
          <p:cNvPr id="6" name="TextBox 5">
            <a:extLst>
              <a:ext uri="{FF2B5EF4-FFF2-40B4-BE49-F238E27FC236}">
                <a16:creationId xmlns:a16="http://schemas.microsoft.com/office/drawing/2014/main" id="{44D78495-BC9C-4C5D-A698-6B55009CFDF5}"/>
              </a:ext>
            </a:extLst>
          </p:cNvPr>
          <p:cNvSpPr txBox="1"/>
          <p:nvPr/>
        </p:nvSpPr>
        <p:spPr>
          <a:xfrm>
            <a:off x="457200" y="1139688"/>
            <a:ext cx="7772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Python Selenium code is easier then just straight Python coding at top</a:t>
            </a:r>
          </a:p>
          <a:p>
            <a:pPr marL="285750" indent="-285750">
              <a:buFont typeface="Arial" panose="020B0604020202020204" pitchFamily="34" charset="0"/>
              <a:buChar char="•"/>
            </a:pPr>
            <a:r>
              <a:rPr lang="en-US" dirty="0"/>
              <a:t>But using Robot Framework Library Keywords with Python Selenium is more user friendly at bottom.</a:t>
            </a:r>
          </a:p>
        </p:txBody>
      </p:sp>
      <p:pic>
        <p:nvPicPr>
          <p:cNvPr id="2" name="Picture 1">
            <a:extLst>
              <a:ext uri="{FF2B5EF4-FFF2-40B4-BE49-F238E27FC236}">
                <a16:creationId xmlns:a16="http://schemas.microsoft.com/office/drawing/2014/main" id="{6C696B66-688F-4C25-8E2A-3978793B4835}"/>
              </a:ext>
            </a:extLst>
          </p:cNvPr>
          <p:cNvPicPr>
            <a:picLocks noChangeAspect="1"/>
          </p:cNvPicPr>
          <p:nvPr/>
        </p:nvPicPr>
        <p:blipFill rotWithShape="1">
          <a:blip r:embed="rId2"/>
          <a:srcRect l="14597" t="11160" r="15061" b="25201"/>
          <a:stretch/>
        </p:blipFill>
        <p:spPr>
          <a:xfrm>
            <a:off x="1152939" y="2239617"/>
            <a:ext cx="5555757" cy="3273288"/>
          </a:xfrm>
          <a:prstGeom prst="rect">
            <a:avLst/>
          </a:prstGeom>
        </p:spPr>
      </p:pic>
    </p:spTree>
    <p:extLst>
      <p:ext uri="{BB962C8B-B14F-4D97-AF65-F5344CB8AC3E}">
        <p14:creationId xmlns:p14="http://schemas.microsoft.com/office/powerpoint/2010/main" val="1951585253"/>
      </p:ext>
    </p:extLst>
  </p:cSld>
  <p:clrMapOvr>
    <a:masterClrMapping/>
  </p:clrMapOvr>
</p:sld>
</file>

<file path=ppt/theme/theme1.xml><?xml version="1.0" encoding="utf-8"?>
<a:theme xmlns:a="http://schemas.openxmlformats.org/drawingml/2006/main" name="cf_ppt_4x3_140902">
  <a:themeElements>
    <a:clrScheme name="CF 140823">
      <a:dk1>
        <a:srgbClr val="606060"/>
      </a:dk1>
      <a:lt1>
        <a:sysClr val="window" lastClr="FFFFFF"/>
      </a:lt1>
      <a:dk2>
        <a:srgbClr val="005C3E"/>
      </a:dk2>
      <a:lt2>
        <a:srgbClr val="DBE138"/>
      </a:lt2>
      <a:accent1>
        <a:srgbClr val="00A55B"/>
      </a:accent1>
      <a:accent2>
        <a:srgbClr val="EB670E"/>
      </a:accent2>
      <a:accent3>
        <a:srgbClr val="AA0050"/>
      </a:accent3>
      <a:accent4>
        <a:srgbClr val="69C0F5"/>
      </a:accent4>
      <a:accent5>
        <a:srgbClr val="0033A0"/>
      </a:accent5>
      <a:accent6>
        <a:srgbClr val="84BF22"/>
      </a:accent6>
      <a:hlink>
        <a:srgbClr val="0033A0"/>
      </a:hlink>
      <a:folHlink>
        <a:srgbClr val="69C0F5"/>
      </a:folHlink>
    </a:clrScheme>
    <a:fontScheme name="Country Financial">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54d0656-3fd6-470a-a19f-801dfcaca518">
      <UserInfo>
        <DisplayName>Ankhi Paul (External)</DisplayName>
        <AccountId>28</AccountId>
        <AccountType/>
      </UserInfo>
      <UserInfo>
        <DisplayName>Venkateshwarlu Bhupathi (External)</DisplayName>
        <AccountId>48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797EFC4695A6428034BE2F1B39C398" ma:contentTypeVersion="6" ma:contentTypeDescription="Create a new document." ma:contentTypeScope="" ma:versionID="188cfff99982e310772327a41a8791f1">
  <xsd:schema xmlns:xsd="http://www.w3.org/2001/XMLSchema" xmlns:xs="http://www.w3.org/2001/XMLSchema" xmlns:p="http://schemas.microsoft.com/office/2006/metadata/properties" xmlns:ns2="9da1889c-f1dd-475f-aa4f-0d999b869f25" xmlns:ns3="854d0656-3fd6-470a-a19f-801dfcaca518" targetNamespace="http://schemas.microsoft.com/office/2006/metadata/properties" ma:root="true" ma:fieldsID="569428a731402edc16664f19b564570e" ns2:_="" ns3:_="">
    <xsd:import namespace="9da1889c-f1dd-475f-aa4f-0d999b869f25"/>
    <xsd:import namespace="854d0656-3fd6-470a-a19f-801dfcaca51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a1889c-f1dd-475f-aa4f-0d999b869f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54d0656-3fd6-470a-a19f-801dfcaca5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B48A3-C731-4817-8988-7F11CB50E0F0}">
  <ds:schemaRefs>
    <ds:schemaRef ds:uri="http://schemas.microsoft.com/sharepoint/v3/contenttype/forms"/>
  </ds:schemaRefs>
</ds:datastoreItem>
</file>

<file path=customXml/itemProps2.xml><?xml version="1.0" encoding="utf-8"?>
<ds:datastoreItem xmlns:ds="http://schemas.openxmlformats.org/officeDocument/2006/customXml" ds:itemID="{8C5CC646-EA1B-4305-AC22-ECE4EF09A243}">
  <ds:schemaRefs>
    <ds:schemaRef ds:uri="http://schemas.microsoft.com/office/2006/metadata/properties"/>
    <ds:schemaRef ds:uri="http://schemas.microsoft.com/office/infopath/2007/PartnerControls"/>
    <ds:schemaRef ds:uri="854d0656-3fd6-470a-a19f-801dfcaca518"/>
  </ds:schemaRefs>
</ds:datastoreItem>
</file>

<file path=customXml/itemProps3.xml><?xml version="1.0" encoding="utf-8"?>
<ds:datastoreItem xmlns:ds="http://schemas.openxmlformats.org/officeDocument/2006/customXml" ds:itemID="{47AE8EE4-9841-49DC-8879-786E9BE6D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a1889c-f1dd-475f-aa4f-0d999b869f25"/>
    <ds:schemaRef ds:uri="854d0656-3fd6-470a-a19f-801dfcaca5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1187</TotalTime>
  <Words>1386</Words>
  <Application>Microsoft Office PowerPoint</Application>
  <PresentationFormat>On-screen Show (4:3)</PresentationFormat>
  <Paragraphs>215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Calibri</vt:lpstr>
      <vt:lpstr>Cambria</vt:lpstr>
      <vt:lpstr>Courier New</vt:lpstr>
      <vt:lpstr>Wingdings</vt:lpstr>
      <vt:lpstr>cf_ppt_4x3_140902</vt:lpstr>
      <vt:lpstr>Web Software Automation Testing using Selenium, PyCharm and Python Robot Framework</vt:lpstr>
      <vt:lpstr>Agenda</vt:lpstr>
      <vt:lpstr>Brief Introduction</vt:lpstr>
      <vt:lpstr>What is Python ?</vt:lpstr>
      <vt:lpstr>Advantages of Python for testing Automation Software</vt:lpstr>
      <vt:lpstr>PyCharm IDE</vt:lpstr>
      <vt:lpstr>Python Selenium</vt:lpstr>
      <vt:lpstr>Robot Framework with Python Selenium </vt:lpstr>
      <vt:lpstr>PyCharm code with just Python Selenium No Robot</vt:lpstr>
      <vt:lpstr>Robot Framework with Python Selenium</vt:lpstr>
      <vt:lpstr>Create new Robot Framework Project</vt:lpstr>
      <vt:lpstr> Robot Framework PyCharm IDE          </vt:lpstr>
      <vt:lpstr>Robot Framework  Creating a Test Case                   </vt:lpstr>
      <vt:lpstr>Robot Framework Terminal Execution</vt:lpstr>
      <vt:lpstr>Robot Framework Test Execution Reporting</vt:lpstr>
      <vt:lpstr>Robot Framework Test Cases using Data Driven Testing</vt:lpstr>
      <vt:lpstr>Robot Framework Data Base Testing</vt:lpstr>
      <vt:lpstr>Access to Robot Framework Documentation </vt:lpstr>
      <vt:lpstr>PyCharm/Robot Framework/Python Selenium Setup</vt:lpstr>
      <vt:lpstr>PyCharm/Robot Framework/Python Selenium Setup</vt:lpstr>
      <vt:lpstr>Install Robot Frame Work Selenium Library  </vt:lpstr>
      <vt:lpstr>Robot Framework with Python Selenium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UFT – GitLab CI Integration </dc:title>
  <cp:lastModifiedBy>Venkateshwarlu Bhupathi (External)</cp:lastModifiedBy>
  <cp:revision>74</cp:revision>
  <dcterms:modified xsi:type="dcterms:W3CDTF">2024-08-28T07:01:15Z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0x0101008A797EFC4695A6428034BE2F1B39C398</vt:lpwstr>
  </property>
</Properties>
</file>